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44" r:id="rId1"/>
  </p:sldMasterIdLst>
  <p:notesMasterIdLst>
    <p:notesMasterId r:id="rId3"/>
  </p:notesMasterIdLst>
  <p:handoutMasterIdLst>
    <p:handoutMasterId r:id="rId4"/>
  </p:handoutMasterIdLst>
  <p:sldIdLst>
    <p:sldId id="256" r:id="rId2"/>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209">
          <p15:clr>
            <a:srgbClr val="A4A3A4"/>
          </p15:clr>
        </p15:guide>
        <p15:guide id="2" pos="2928">
          <p15:clr>
            <a:srgbClr val="A4A3A4"/>
          </p15:clr>
        </p15:guide>
        <p15:guide id="3" orient="horz" pos="2929">
          <p15:clr>
            <a:srgbClr val="A4A3A4"/>
          </p15:clr>
        </p15:guide>
        <p15:guide id="4"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021" autoAdjust="0"/>
    <p:restoredTop sz="94660"/>
  </p:normalViewPr>
  <p:slideViewPr>
    <p:cSldViewPr snapToGrid="0">
      <p:cViewPr varScale="1">
        <p:scale>
          <a:sx n="114" d="100"/>
          <a:sy n="114" d="100"/>
        </p:scale>
        <p:origin x="858" y="102"/>
      </p:cViewPr>
      <p:guideLst>
        <p:guide orient="horz" pos="2160"/>
        <p:guide pos="2880"/>
      </p:guideLst>
    </p:cSldViewPr>
  </p:slideViewPr>
  <p:notesTextViewPr>
    <p:cViewPr>
      <p:scale>
        <a:sx n="1" d="1"/>
        <a:sy n="1" d="1"/>
      </p:scale>
      <p:origin x="0" y="0"/>
    </p:cViewPr>
  </p:notesTextViewPr>
  <p:notesViewPr>
    <p:cSldViewPr snapToGrid="0">
      <p:cViewPr varScale="1">
        <p:scale>
          <a:sx n="66" d="100"/>
          <a:sy n="66" d="100"/>
        </p:scale>
        <p:origin x="0" y="0"/>
      </p:cViewPr>
      <p:guideLst>
        <p:guide orient="horz" pos="2209"/>
        <p:guide pos="2928"/>
        <p:guide orient="horz" pos="2929"/>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4450" name="Rectangle 2"/>
          <p:cNvSpPr>
            <a:spLocks noGrp="1" noChangeArrowheads="1"/>
          </p:cNvSpPr>
          <p:nvPr>
            <p:ph type="hdr" sz="quarter"/>
          </p:nvPr>
        </p:nvSpPr>
        <p:spPr bwMode="auto">
          <a:xfrm>
            <a:off x="1" y="0"/>
            <a:ext cx="3038319" cy="4652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63" tIns="46582" rIns="93163" bIns="46582" numCol="1" anchor="t" anchorCtr="0" compatLnSpc="1">
            <a:prstTxWarp prst="textNoShape">
              <a:avLst/>
            </a:prstTxWarp>
          </a:bodyPr>
          <a:lstStyle>
            <a:lvl1pPr>
              <a:defRPr sz="1200">
                <a:latin typeface="Arial" charset="0"/>
                <a:cs typeface="+mn-cs"/>
              </a:defRPr>
            </a:lvl1pPr>
          </a:lstStyle>
          <a:p>
            <a:pPr>
              <a:defRPr/>
            </a:pPr>
            <a:endParaRPr lang="en-US"/>
          </a:p>
        </p:txBody>
      </p:sp>
      <p:sp>
        <p:nvSpPr>
          <p:cNvPr id="104451" name="Rectangle 3"/>
          <p:cNvSpPr>
            <a:spLocks noGrp="1" noChangeArrowheads="1"/>
          </p:cNvSpPr>
          <p:nvPr>
            <p:ph type="dt" sz="quarter" idx="1"/>
          </p:nvPr>
        </p:nvSpPr>
        <p:spPr bwMode="auto">
          <a:xfrm>
            <a:off x="3970886" y="0"/>
            <a:ext cx="3038319" cy="4652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63" tIns="46582" rIns="93163" bIns="46582" numCol="1" anchor="t" anchorCtr="0" compatLnSpc="1">
            <a:prstTxWarp prst="textNoShape">
              <a:avLst/>
            </a:prstTxWarp>
          </a:bodyPr>
          <a:lstStyle>
            <a:lvl1pPr algn="r">
              <a:defRPr sz="1200">
                <a:latin typeface="Arial" charset="0"/>
                <a:cs typeface="+mn-cs"/>
              </a:defRPr>
            </a:lvl1pPr>
          </a:lstStyle>
          <a:p>
            <a:pPr>
              <a:defRPr/>
            </a:pPr>
            <a:endParaRPr lang="en-US"/>
          </a:p>
        </p:txBody>
      </p:sp>
      <p:sp>
        <p:nvSpPr>
          <p:cNvPr id="104452" name="Rectangle 4"/>
          <p:cNvSpPr>
            <a:spLocks noGrp="1" noChangeArrowheads="1"/>
          </p:cNvSpPr>
          <p:nvPr>
            <p:ph type="ftr" sz="quarter" idx="2"/>
          </p:nvPr>
        </p:nvSpPr>
        <p:spPr bwMode="auto">
          <a:xfrm>
            <a:off x="1" y="8829054"/>
            <a:ext cx="3038319" cy="4652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63" tIns="46582" rIns="93163" bIns="46582" numCol="1" anchor="b" anchorCtr="0" compatLnSpc="1">
            <a:prstTxWarp prst="textNoShape">
              <a:avLst/>
            </a:prstTxWarp>
          </a:bodyPr>
          <a:lstStyle>
            <a:lvl1pPr>
              <a:defRPr sz="1200">
                <a:latin typeface="Arial" charset="0"/>
                <a:cs typeface="+mn-cs"/>
              </a:defRPr>
            </a:lvl1pPr>
          </a:lstStyle>
          <a:p>
            <a:pPr>
              <a:defRPr/>
            </a:pPr>
            <a:endParaRPr lang="en-US"/>
          </a:p>
        </p:txBody>
      </p:sp>
      <p:sp>
        <p:nvSpPr>
          <p:cNvPr id="104453" name="Rectangle 5"/>
          <p:cNvSpPr>
            <a:spLocks noGrp="1" noChangeArrowheads="1"/>
          </p:cNvSpPr>
          <p:nvPr>
            <p:ph type="sldNum" sz="quarter" idx="3"/>
          </p:nvPr>
        </p:nvSpPr>
        <p:spPr bwMode="auto">
          <a:xfrm>
            <a:off x="3970886" y="8829054"/>
            <a:ext cx="3038319" cy="4652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63" tIns="46582" rIns="93163" bIns="46582" numCol="1" anchor="b" anchorCtr="0" compatLnSpc="1">
            <a:prstTxWarp prst="textNoShape">
              <a:avLst/>
            </a:prstTxWarp>
          </a:bodyPr>
          <a:lstStyle>
            <a:lvl1pPr algn="r">
              <a:defRPr sz="1200">
                <a:latin typeface="Arial" charset="0"/>
                <a:cs typeface="+mn-cs"/>
              </a:defRPr>
            </a:lvl1pPr>
          </a:lstStyle>
          <a:p>
            <a:pPr>
              <a:defRPr/>
            </a:pPr>
            <a:fld id="{77A71177-6015-43D8-B6D5-D7085F3E42F3}" type="slidenum">
              <a:rPr lang="en-US"/>
              <a:pPr>
                <a:defRPr/>
              </a:pPr>
              <a:t>‹#›</a:t>
            </a:fld>
            <a:endParaRPr lang="en-US" dirty="0"/>
          </a:p>
        </p:txBody>
      </p:sp>
    </p:spTree>
    <p:extLst>
      <p:ext uri="{BB962C8B-B14F-4D97-AF65-F5344CB8AC3E}">
        <p14:creationId xmlns:p14="http://schemas.microsoft.com/office/powerpoint/2010/main" val="104644119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hdr" sz="quarter"/>
          </p:nvPr>
        </p:nvSpPr>
        <p:spPr bwMode="auto">
          <a:xfrm>
            <a:off x="1" y="0"/>
            <a:ext cx="3038319" cy="4652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63" tIns="46582" rIns="93163" bIns="46582" numCol="1" anchor="t" anchorCtr="0" compatLnSpc="1">
            <a:prstTxWarp prst="textNoShape">
              <a:avLst/>
            </a:prstTxWarp>
          </a:bodyPr>
          <a:lstStyle>
            <a:lvl1pPr>
              <a:defRPr sz="1200">
                <a:latin typeface="Arial" charset="0"/>
                <a:cs typeface="+mn-cs"/>
              </a:defRPr>
            </a:lvl1pPr>
          </a:lstStyle>
          <a:p>
            <a:pPr>
              <a:defRPr/>
            </a:pPr>
            <a:endParaRPr lang="en-US"/>
          </a:p>
        </p:txBody>
      </p:sp>
      <p:sp>
        <p:nvSpPr>
          <p:cNvPr id="15363" name="Rectangle 3"/>
          <p:cNvSpPr>
            <a:spLocks noGrp="1" noChangeArrowheads="1"/>
          </p:cNvSpPr>
          <p:nvPr>
            <p:ph type="dt" idx="1"/>
          </p:nvPr>
        </p:nvSpPr>
        <p:spPr bwMode="auto">
          <a:xfrm>
            <a:off x="3970886" y="0"/>
            <a:ext cx="3038319" cy="4652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63" tIns="46582" rIns="93163" bIns="46582" numCol="1" anchor="t" anchorCtr="0" compatLnSpc="1">
            <a:prstTxWarp prst="textNoShape">
              <a:avLst/>
            </a:prstTxWarp>
          </a:bodyPr>
          <a:lstStyle>
            <a:lvl1pPr algn="r">
              <a:defRPr sz="1200">
                <a:latin typeface="Arial" charset="0"/>
                <a:cs typeface="+mn-cs"/>
              </a:defRPr>
            </a:lvl1pPr>
          </a:lstStyle>
          <a:p>
            <a:pPr>
              <a:defRPr/>
            </a:pPr>
            <a:endParaRPr lang="en-US"/>
          </a:p>
        </p:txBody>
      </p:sp>
      <p:sp>
        <p:nvSpPr>
          <p:cNvPr id="94212" name="Rectangle 4"/>
          <p:cNvSpPr>
            <a:spLocks noGrp="1" noRot="1" noChangeAspect="1" noChangeArrowheads="1" noTextEdit="1"/>
          </p:cNvSpPr>
          <p:nvPr>
            <p:ph type="sldImg" idx="2"/>
          </p:nvPr>
        </p:nvSpPr>
        <p:spPr bwMode="auto">
          <a:xfrm>
            <a:off x="1182688" y="696913"/>
            <a:ext cx="4645025" cy="3484562"/>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5365" name="Rectangle 5"/>
          <p:cNvSpPr>
            <a:spLocks noGrp="1" noChangeArrowheads="1"/>
          </p:cNvSpPr>
          <p:nvPr>
            <p:ph type="body" sz="quarter" idx="3"/>
          </p:nvPr>
        </p:nvSpPr>
        <p:spPr bwMode="auto">
          <a:xfrm>
            <a:off x="701519" y="4416634"/>
            <a:ext cx="5607362" cy="41829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63" tIns="46582" rIns="93163" bIns="46582"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5366" name="Rectangle 6"/>
          <p:cNvSpPr>
            <a:spLocks noGrp="1" noChangeArrowheads="1"/>
          </p:cNvSpPr>
          <p:nvPr>
            <p:ph type="ftr" sz="quarter" idx="4"/>
          </p:nvPr>
        </p:nvSpPr>
        <p:spPr bwMode="auto">
          <a:xfrm>
            <a:off x="1" y="8829054"/>
            <a:ext cx="3038319" cy="4652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63" tIns="46582" rIns="93163" bIns="46582" numCol="1" anchor="b" anchorCtr="0" compatLnSpc="1">
            <a:prstTxWarp prst="textNoShape">
              <a:avLst/>
            </a:prstTxWarp>
          </a:bodyPr>
          <a:lstStyle>
            <a:lvl1pPr>
              <a:defRPr sz="1200">
                <a:latin typeface="Arial" charset="0"/>
                <a:cs typeface="+mn-cs"/>
              </a:defRPr>
            </a:lvl1pPr>
          </a:lstStyle>
          <a:p>
            <a:pPr>
              <a:defRPr/>
            </a:pPr>
            <a:endParaRPr lang="en-US"/>
          </a:p>
        </p:txBody>
      </p:sp>
      <p:sp>
        <p:nvSpPr>
          <p:cNvPr id="15367" name="Rectangle 7"/>
          <p:cNvSpPr>
            <a:spLocks noGrp="1" noChangeArrowheads="1"/>
          </p:cNvSpPr>
          <p:nvPr>
            <p:ph type="sldNum" sz="quarter" idx="5"/>
          </p:nvPr>
        </p:nvSpPr>
        <p:spPr bwMode="auto">
          <a:xfrm>
            <a:off x="3970886" y="8829054"/>
            <a:ext cx="3038319" cy="4652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63" tIns="46582" rIns="93163" bIns="46582" numCol="1" anchor="b" anchorCtr="0" compatLnSpc="1">
            <a:prstTxWarp prst="textNoShape">
              <a:avLst/>
            </a:prstTxWarp>
          </a:bodyPr>
          <a:lstStyle>
            <a:lvl1pPr algn="r">
              <a:defRPr sz="1200">
                <a:latin typeface="Arial" charset="0"/>
                <a:cs typeface="+mn-cs"/>
              </a:defRPr>
            </a:lvl1pPr>
          </a:lstStyle>
          <a:p>
            <a:pPr>
              <a:defRPr/>
            </a:pPr>
            <a:fld id="{033F948D-7FDA-4A4A-B5E3-FF3E314A675C}" type="slidenum">
              <a:rPr lang="en-US"/>
              <a:pPr>
                <a:defRPr/>
              </a:pPr>
              <a:t>‹#›</a:t>
            </a:fld>
            <a:endParaRPr lang="en-US" dirty="0"/>
          </a:p>
        </p:txBody>
      </p:sp>
    </p:spTree>
    <p:extLst>
      <p:ext uri="{BB962C8B-B14F-4D97-AF65-F5344CB8AC3E}">
        <p14:creationId xmlns:p14="http://schemas.microsoft.com/office/powerpoint/2010/main" val="273939442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0">
          <a:blip r:embed="rId2" cstate="email">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tIns="0" rIns="18288">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lang="en-US"/>
              <a:t>Click to edit Master title style</a:t>
            </a:r>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a:t>Click to edit Master subtitle style</a:t>
            </a:r>
          </a:p>
        </p:txBody>
      </p:sp>
      <p:sp>
        <p:nvSpPr>
          <p:cNvPr id="4" name="Date Placeholder 29"/>
          <p:cNvSpPr>
            <a:spLocks noGrp="1"/>
          </p:cNvSpPr>
          <p:nvPr>
            <p:ph type="dt" sz="half" idx="10"/>
          </p:nvPr>
        </p:nvSpPr>
        <p:spPr/>
        <p:txBody>
          <a:bodyPr/>
          <a:lstStyle>
            <a:lvl1pPr>
              <a:defRPr/>
            </a:lvl1pPr>
          </a:lstStyle>
          <a:p>
            <a:pPr>
              <a:defRPr/>
            </a:pPr>
            <a:endParaRPr lang="en-US"/>
          </a:p>
        </p:txBody>
      </p:sp>
      <p:sp>
        <p:nvSpPr>
          <p:cNvPr id="5" name="Footer Placeholder 18"/>
          <p:cNvSpPr>
            <a:spLocks noGrp="1"/>
          </p:cNvSpPr>
          <p:nvPr>
            <p:ph type="ftr" sz="quarter" idx="11"/>
          </p:nvPr>
        </p:nvSpPr>
        <p:spPr/>
        <p:txBody>
          <a:bodyPr/>
          <a:lstStyle>
            <a:lvl1pPr>
              <a:defRPr/>
            </a:lvl1pPr>
          </a:lstStyle>
          <a:p>
            <a:pPr>
              <a:defRPr/>
            </a:pPr>
            <a:endParaRPr lang="en-US"/>
          </a:p>
        </p:txBody>
      </p:sp>
      <p:sp>
        <p:nvSpPr>
          <p:cNvPr id="6" name="Slide Number Placeholder 26"/>
          <p:cNvSpPr>
            <a:spLocks noGrp="1"/>
          </p:cNvSpPr>
          <p:nvPr>
            <p:ph type="sldNum" sz="quarter" idx="12"/>
          </p:nvPr>
        </p:nvSpPr>
        <p:spPr/>
        <p:txBody>
          <a:bodyPr/>
          <a:lstStyle>
            <a:lvl1pPr>
              <a:defRPr/>
            </a:lvl1pPr>
          </a:lstStyle>
          <a:p>
            <a:pPr>
              <a:defRPr/>
            </a:pPr>
            <a:fld id="{FDB314E4-5313-4426-8F3B-56C7353531D9}" type="slidenum">
              <a:rPr lang="en-US"/>
              <a:pPr>
                <a:defRPr/>
              </a:pPr>
              <a:t>‹#›</a:t>
            </a:fld>
            <a:endParaRPr lang="en-US" dirty="0"/>
          </a:p>
        </p:txBody>
      </p:sp>
    </p:spTree>
    <p:extLst>
      <p:ext uri="{BB962C8B-B14F-4D97-AF65-F5344CB8AC3E}">
        <p14:creationId xmlns:p14="http://schemas.microsoft.com/office/powerpoint/2010/main" val="3598663410"/>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9"/>
          <p:cNvSpPr>
            <a:spLocks noGrp="1"/>
          </p:cNvSpPr>
          <p:nvPr>
            <p:ph type="dt" sz="half" idx="10"/>
          </p:nvPr>
        </p:nvSpPr>
        <p:spPr/>
        <p:txBody>
          <a:bodyPr/>
          <a:lstStyle>
            <a:lvl1pPr>
              <a:defRPr/>
            </a:lvl1pPr>
          </a:lstStyle>
          <a:p>
            <a:pPr>
              <a:defRPr/>
            </a:pPr>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11C31822-8D6E-4D2E-A705-A0E0A1033BDC}" type="slidenum">
              <a:rPr lang="en-US"/>
              <a:pPr>
                <a:defRPr/>
              </a:pPr>
              <a:t>‹#›</a:t>
            </a:fld>
            <a:endParaRPr lang="en-US" dirty="0"/>
          </a:p>
        </p:txBody>
      </p:sp>
    </p:spTree>
    <p:extLst>
      <p:ext uri="{BB962C8B-B14F-4D97-AF65-F5344CB8AC3E}">
        <p14:creationId xmlns:p14="http://schemas.microsoft.com/office/powerpoint/2010/main" val="37645106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2"/>
            <a:ext cx="2057400" cy="5211763"/>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914402"/>
            <a:ext cx="6019800" cy="521176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9"/>
          <p:cNvSpPr>
            <a:spLocks noGrp="1"/>
          </p:cNvSpPr>
          <p:nvPr>
            <p:ph type="dt" sz="half" idx="10"/>
          </p:nvPr>
        </p:nvSpPr>
        <p:spPr/>
        <p:txBody>
          <a:bodyPr/>
          <a:lstStyle>
            <a:lvl1pPr>
              <a:defRPr/>
            </a:lvl1pPr>
          </a:lstStyle>
          <a:p>
            <a:pPr>
              <a:defRPr/>
            </a:pPr>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3FA14F9A-450D-4A4E-8B74-E268E5A8D447}" type="slidenum">
              <a:rPr lang="en-US"/>
              <a:pPr>
                <a:defRPr/>
              </a:pPr>
              <a:t>‹#›</a:t>
            </a:fld>
            <a:endParaRPr lang="en-US" dirty="0"/>
          </a:p>
        </p:txBody>
      </p:sp>
    </p:spTree>
    <p:extLst>
      <p:ext uri="{BB962C8B-B14F-4D97-AF65-F5344CB8AC3E}">
        <p14:creationId xmlns:p14="http://schemas.microsoft.com/office/powerpoint/2010/main" val="16499200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9"/>
          <p:cNvSpPr>
            <a:spLocks noGrp="1"/>
          </p:cNvSpPr>
          <p:nvPr>
            <p:ph type="dt" sz="half" idx="10"/>
          </p:nvPr>
        </p:nvSpPr>
        <p:spPr/>
        <p:txBody>
          <a:bodyPr/>
          <a:lstStyle>
            <a:lvl1pPr>
              <a:defRPr/>
            </a:lvl1pPr>
          </a:lstStyle>
          <a:p>
            <a:pPr>
              <a:defRPr/>
            </a:pPr>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E84AE8A8-6ACE-4A15-90DF-984768BF0901}" type="slidenum">
              <a:rPr lang="en-US"/>
              <a:pPr>
                <a:defRPr/>
              </a:pPr>
              <a:t>‹#›</a:t>
            </a:fld>
            <a:endParaRPr lang="en-US" dirty="0"/>
          </a:p>
        </p:txBody>
      </p:sp>
    </p:spTree>
    <p:extLst>
      <p:ext uri="{BB962C8B-B14F-4D97-AF65-F5344CB8AC3E}">
        <p14:creationId xmlns:p14="http://schemas.microsoft.com/office/powerpoint/2010/main" val="39921727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Pr>
        <a:blipFill dpi="0" rotWithShape="0">
          <a:blip r:embed="rId2" cstate="email">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tIns="0">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lang="en-US"/>
              <a:t>Click to edit Master title style</a:t>
            </a:r>
          </a:p>
        </p:txBody>
      </p:sp>
      <p:sp>
        <p:nvSpPr>
          <p:cNvPr id="3" name="Text Placeholder 2"/>
          <p:cNvSpPr>
            <a:spLocks noGrp="1"/>
          </p:cNvSpPr>
          <p:nvPr>
            <p:ph type="body" idx="1"/>
          </p:nvPr>
        </p:nvSpPr>
        <p:spPr>
          <a:xfrm>
            <a:off x="530352" y="2704665"/>
            <a:ext cx="7772400" cy="1509712"/>
          </a:xfrm>
        </p:spPr>
        <p:txBody>
          <a:bodyPr lIns="45720" rIns="45720"/>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72DCBF32-FF78-44AA-8572-630994CAC47A}" type="slidenum">
              <a:rPr lang="en-US"/>
              <a:pPr>
                <a:defRPr/>
              </a:pPr>
              <a:t>‹#›</a:t>
            </a:fld>
            <a:endParaRPr lang="en-US" dirty="0"/>
          </a:p>
        </p:txBody>
      </p:sp>
    </p:spTree>
    <p:extLst>
      <p:ext uri="{BB962C8B-B14F-4D97-AF65-F5344CB8AC3E}">
        <p14:creationId xmlns:p14="http://schemas.microsoft.com/office/powerpoint/2010/main" val="3379437509"/>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lang="en-US"/>
              <a:t>Click to edit Master title style</a:t>
            </a:r>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9"/>
          <p:cNvSpPr>
            <a:spLocks noGrp="1"/>
          </p:cNvSpPr>
          <p:nvPr>
            <p:ph type="dt" sz="half" idx="10"/>
          </p:nvPr>
        </p:nvSpPr>
        <p:spPr/>
        <p:txBody>
          <a:bodyPr/>
          <a:lstStyle>
            <a:lvl1pPr>
              <a:defRPr/>
            </a:lvl1pPr>
          </a:lstStyle>
          <a:p>
            <a:pPr>
              <a:defRPr/>
            </a:pPr>
            <a:endParaRPr lang="en-US"/>
          </a:p>
        </p:txBody>
      </p:sp>
      <p:sp>
        <p:nvSpPr>
          <p:cNvPr id="6" name="Footer Placeholder 21"/>
          <p:cNvSpPr>
            <a:spLocks noGrp="1"/>
          </p:cNvSpPr>
          <p:nvPr>
            <p:ph type="ftr" sz="quarter" idx="11"/>
          </p:nvPr>
        </p:nvSpPr>
        <p:spPr/>
        <p:txBody>
          <a:bodyPr/>
          <a:lstStyle>
            <a:lvl1pPr>
              <a:defRPr/>
            </a:lvl1pPr>
          </a:lstStyle>
          <a:p>
            <a:pPr>
              <a:defRPr/>
            </a:pPr>
            <a:endParaRPr lang="en-US"/>
          </a:p>
        </p:txBody>
      </p:sp>
      <p:sp>
        <p:nvSpPr>
          <p:cNvPr id="7" name="Slide Number Placeholder 17"/>
          <p:cNvSpPr>
            <a:spLocks noGrp="1"/>
          </p:cNvSpPr>
          <p:nvPr>
            <p:ph type="sldNum" sz="quarter" idx="12"/>
          </p:nvPr>
        </p:nvSpPr>
        <p:spPr/>
        <p:txBody>
          <a:bodyPr/>
          <a:lstStyle>
            <a:lvl1pPr>
              <a:defRPr/>
            </a:lvl1pPr>
          </a:lstStyle>
          <a:p>
            <a:pPr>
              <a:defRPr/>
            </a:pPr>
            <a:fld id="{20317231-FA46-49F0-98CE-9EE970EB22D7}" type="slidenum">
              <a:rPr lang="en-US"/>
              <a:pPr>
                <a:defRPr/>
              </a:pPr>
              <a:t>‹#›</a:t>
            </a:fld>
            <a:endParaRPr lang="en-US" dirty="0"/>
          </a:p>
        </p:txBody>
      </p:sp>
    </p:spTree>
    <p:extLst>
      <p:ext uri="{BB962C8B-B14F-4D97-AF65-F5344CB8AC3E}">
        <p14:creationId xmlns:p14="http://schemas.microsoft.com/office/powerpoint/2010/main" val="22133581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1"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4" name="Text Placeholder 3"/>
          <p:cNvSpPr>
            <a:spLocks noGrp="1"/>
          </p:cNvSpPr>
          <p:nvPr>
            <p:ph type="body" sz="half" idx="3"/>
          </p:nvPr>
        </p:nvSpPr>
        <p:spPr>
          <a:xfrm>
            <a:off x="4645026" y="1859758"/>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5" name="Content Placeholder 4"/>
          <p:cNvSpPr>
            <a:spLocks noGrp="1"/>
          </p:cNvSpPr>
          <p:nvPr>
            <p:ph sz="quarter" idx="2"/>
          </p:nvPr>
        </p:nvSpPr>
        <p:spPr>
          <a:xfrm>
            <a:off x="457201" y="2514601"/>
            <a:ext cx="4040188" cy="3845720"/>
          </a:xfrm>
        </p:spPr>
        <p:txBody>
          <a:bodyPr tIns="0"/>
          <a:lstStyle>
            <a:lvl1pPr>
              <a:defRPr sz="22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Content Placeholder 5"/>
          <p:cNvSpPr>
            <a:spLocks noGrp="1"/>
          </p:cNvSpPr>
          <p:nvPr>
            <p:ph sz="quarter" idx="4"/>
          </p:nvPr>
        </p:nvSpPr>
        <p:spPr>
          <a:xfrm>
            <a:off x="4645026" y="2514601"/>
            <a:ext cx="4041775" cy="3845720"/>
          </a:xfrm>
        </p:spPr>
        <p:txBody>
          <a:bodyPr tIns="0"/>
          <a:lstStyle>
            <a:lvl1pPr>
              <a:defRPr sz="22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9"/>
          <p:cNvSpPr>
            <a:spLocks noGrp="1"/>
          </p:cNvSpPr>
          <p:nvPr>
            <p:ph type="dt" sz="half" idx="10"/>
          </p:nvPr>
        </p:nvSpPr>
        <p:spPr/>
        <p:txBody>
          <a:bodyPr/>
          <a:lstStyle>
            <a:lvl1pPr>
              <a:defRPr/>
            </a:lvl1pPr>
          </a:lstStyle>
          <a:p>
            <a:pPr>
              <a:defRPr/>
            </a:pPr>
            <a:endParaRPr lang="en-US"/>
          </a:p>
        </p:txBody>
      </p:sp>
      <p:sp>
        <p:nvSpPr>
          <p:cNvPr id="8" name="Footer Placeholder 21"/>
          <p:cNvSpPr>
            <a:spLocks noGrp="1"/>
          </p:cNvSpPr>
          <p:nvPr>
            <p:ph type="ftr" sz="quarter" idx="11"/>
          </p:nvPr>
        </p:nvSpPr>
        <p:spPr/>
        <p:txBody>
          <a:bodyPr/>
          <a:lstStyle>
            <a:lvl1pPr>
              <a:defRPr/>
            </a:lvl1pPr>
          </a:lstStyle>
          <a:p>
            <a:pPr>
              <a:defRPr/>
            </a:pPr>
            <a:endParaRPr lang="en-US"/>
          </a:p>
        </p:txBody>
      </p:sp>
      <p:sp>
        <p:nvSpPr>
          <p:cNvPr id="9" name="Slide Number Placeholder 17"/>
          <p:cNvSpPr>
            <a:spLocks noGrp="1"/>
          </p:cNvSpPr>
          <p:nvPr>
            <p:ph type="sldNum" sz="quarter" idx="12"/>
          </p:nvPr>
        </p:nvSpPr>
        <p:spPr/>
        <p:txBody>
          <a:bodyPr/>
          <a:lstStyle>
            <a:lvl1pPr>
              <a:defRPr/>
            </a:lvl1pPr>
          </a:lstStyle>
          <a:p>
            <a:pPr>
              <a:defRPr/>
            </a:pPr>
            <a:fld id="{B13A2489-E4F4-4467-8292-1AE251D67081}" type="slidenum">
              <a:rPr lang="en-US"/>
              <a:pPr>
                <a:defRPr/>
              </a:pPr>
              <a:t>‹#›</a:t>
            </a:fld>
            <a:endParaRPr lang="en-US" dirty="0"/>
          </a:p>
        </p:txBody>
      </p:sp>
    </p:spTree>
    <p:extLst>
      <p:ext uri="{BB962C8B-B14F-4D97-AF65-F5344CB8AC3E}">
        <p14:creationId xmlns:p14="http://schemas.microsoft.com/office/powerpoint/2010/main" val="21051637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lang="en-US"/>
              <a:t>Click to edit Master title style</a:t>
            </a:r>
          </a:p>
        </p:txBody>
      </p:sp>
      <p:sp>
        <p:nvSpPr>
          <p:cNvPr id="3" name="Date Placeholder 9"/>
          <p:cNvSpPr>
            <a:spLocks noGrp="1"/>
          </p:cNvSpPr>
          <p:nvPr>
            <p:ph type="dt" sz="half" idx="10"/>
          </p:nvPr>
        </p:nvSpPr>
        <p:spPr/>
        <p:txBody>
          <a:bodyPr/>
          <a:lstStyle>
            <a:lvl1pPr>
              <a:defRPr/>
            </a:lvl1pPr>
          </a:lstStyle>
          <a:p>
            <a:pPr>
              <a:defRPr/>
            </a:pPr>
            <a:endParaRPr lang="en-US"/>
          </a:p>
        </p:txBody>
      </p:sp>
      <p:sp>
        <p:nvSpPr>
          <p:cNvPr id="4" name="Footer Placeholder 21"/>
          <p:cNvSpPr>
            <a:spLocks noGrp="1"/>
          </p:cNvSpPr>
          <p:nvPr>
            <p:ph type="ftr" sz="quarter" idx="11"/>
          </p:nvPr>
        </p:nvSpPr>
        <p:spPr/>
        <p:txBody>
          <a:bodyPr/>
          <a:lstStyle>
            <a:lvl1pPr>
              <a:defRPr/>
            </a:lvl1pPr>
          </a:lstStyle>
          <a:p>
            <a:pPr>
              <a:defRPr/>
            </a:pPr>
            <a:endParaRPr lang="en-US"/>
          </a:p>
        </p:txBody>
      </p:sp>
      <p:sp>
        <p:nvSpPr>
          <p:cNvPr id="5" name="Slide Number Placeholder 17"/>
          <p:cNvSpPr>
            <a:spLocks noGrp="1"/>
          </p:cNvSpPr>
          <p:nvPr>
            <p:ph type="sldNum" sz="quarter" idx="12"/>
          </p:nvPr>
        </p:nvSpPr>
        <p:spPr/>
        <p:txBody>
          <a:bodyPr/>
          <a:lstStyle>
            <a:lvl1pPr>
              <a:defRPr/>
            </a:lvl1pPr>
          </a:lstStyle>
          <a:p>
            <a:pPr>
              <a:defRPr/>
            </a:pPr>
            <a:fld id="{914FEE21-878D-4F01-8CE8-54AA8AE8A785}" type="slidenum">
              <a:rPr lang="en-US"/>
              <a:pPr>
                <a:defRPr/>
              </a:pPr>
              <a:t>‹#›</a:t>
            </a:fld>
            <a:endParaRPr lang="en-US" dirty="0"/>
          </a:p>
        </p:txBody>
      </p:sp>
    </p:spTree>
    <p:extLst>
      <p:ext uri="{BB962C8B-B14F-4D97-AF65-F5344CB8AC3E}">
        <p14:creationId xmlns:p14="http://schemas.microsoft.com/office/powerpoint/2010/main" val="36972257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9"/>
          <p:cNvSpPr>
            <a:spLocks noGrp="1"/>
          </p:cNvSpPr>
          <p:nvPr>
            <p:ph type="dt" sz="half" idx="10"/>
          </p:nvPr>
        </p:nvSpPr>
        <p:spPr/>
        <p:txBody>
          <a:bodyPr/>
          <a:lstStyle>
            <a:lvl1pPr>
              <a:defRPr/>
            </a:lvl1pPr>
          </a:lstStyle>
          <a:p>
            <a:pPr>
              <a:defRPr/>
            </a:pPr>
            <a:endParaRPr lang="en-US"/>
          </a:p>
        </p:txBody>
      </p:sp>
      <p:sp>
        <p:nvSpPr>
          <p:cNvPr id="3" name="Footer Placeholder 21"/>
          <p:cNvSpPr>
            <a:spLocks noGrp="1"/>
          </p:cNvSpPr>
          <p:nvPr>
            <p:ph type="ftr" sz="quarter" idx="11"/>
          </p:nvPr>
        </p:nvSpPr>
        <p:spPr/>
        <p:txBody>
          <a:bodyPr/>
          <a:lstStyle>
            <a:lvl1pPr>
              <a:defRPr/>
            </a:lvl1pPr>
          </a:lstStyle>
          <a:p>
            <a:pPr>
              <a:defRPr/>
            </a:pPr>
            <a:endParaRPr lang="en-US"/>
          </a:p>
        </p:txBody>
      </p:sp>
      <p:sp>
        <p:nvSpPr>
          <p:cNvPr id="4" name="Slide Number Placeholder 17"/>
          <p:cNvSpPr>
            <a:spLocks noGrp="1"/>
          </p:cNvSpPr>
          <p:nvPr>
            <p:ph type="sldNum" sz="quarter" idx="12"/>
          </p:nvPr>
        </p:nvSpPr>
        <p:spPr/>
        <p:txBody>
          <a:bodyPr/>
          <a:lstStyle>
            <a:lvl1pPr>
              <a:defRPr/>
            </a:lvl1pPr>
          </a:lstStyle>
          <a:p>
            <a:pPr>
              <a:defRPr/>
            </a:pPr>
            <a:fld id="{11FF4C57-6B4F-45B6-8C98-B313356578D2}" type="slidenum">
              <a:rPr lang="en-US"/>
              <a:pPr>
                <a:defRPr/>
              </a:pPr>
              <a:t>‹#›</a:t>
            </a:fld>
            <a:endParaRPr lang="en-US" dirty="0"/>
          </a:p>
        </p:txBody>
      </p:sp>
    </p:spTree>
    <p:extLst>
      <p:ext uri="{BB962C8B-B14F-4D97-AF65-F5344CB8AC3E}">
        <p14:creationId xmlns:p14="http://schemas.microsoft.com/office/powerpoint/2010/main" val="36959883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a:noAutofit/>
          </a:bodyPr>
          <a:lstStyle>
            <a:lvl1pPr algn="l" rtl="0">
              <a:spcBef>
                <a:spcPct val="0"/>
              </a:spcBef>
              <a:buNone/>
              <a:defRPr sz="2600" b="0">
                <a:ln>
                  <a:noFill/>
                </a:ln>
                <a:solidFill>
                  <a:schemeClr val="tx2"/>
                </a:solidFill>
                <a:effectLst/>
                <a:latin typeface="+mj-lt"/>
                <a:ea typeface="+mj-ea"/>
                <a:cs typeface="+mj-cs"/>
              </a:defRPr>
            </a:lvl1pPr>
          </a:lstStyle>
          <a:p>
            <a:r>
              <a:rPr lang="en-US"/>
              <a:t>Click to edit Master title style</a:t>
            </a:r>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a:r>
              <a:rPr lang="en-US"/>
              <a:t>Click to edit Master text styles</a:t>
            </a:r>
          </a:p>
        </p:txBody>
      </p:sp>
      <p:sp>
        <p:nvSpPr>
          <p:cNvPr id="4" name="Content Placeholder 3"/>
          <p:cNvSpPr>
            <a:spLocks noGrp="1"/>
          </p:cNvSpPr>
          <p:nvPr>
            <p:ph sz="half" idx="1"/>
          </p:nvPr>
        </p:nvSpPr>
        <p:spPr>
          <a:xfrm>
            <a:off x="3575050" y="1676400"/>
            <a:ext cx="5111751" cy="4572000"/>
          </a:xfrm>
        </p:spPr>
        <p:txBody>
          <a:bodyPr tIns="0"/>
          <a:lstStyle>
            <a:lvl1pPr>
              <a:defRPr sz="2800"/>
            </a:lvl1pPr>
            <a:lvl2pPr>
              <a:defRPr sz="2600"/>
            </a:lvl2pPr>
            <a:lvl3pPr>
              <a:defRPr sz="2400"/>
            </a:lvl3pPr>
            <a:lvl4pPr>
              <a:defRPr sz="20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9"/>
          <p:cNvSpPr>
            <a:spLocks noGrp="1"/>
          </p:cNvSpPr>
          <p:nvPr>
            <p:ph type="dt" sz="half" idx="10"/>
          </p:nvPr>
        </p:nvSpPr>
        <p:spPr/>
        <p:txBody>
          <a:bodyPr/>
          <a:lstStyle>
            <a:lvl1pPr>
              <a:defRPr/>
            </a:lvl1pPr>
          </a:lstStyle>
          <a:p>
            <a:pPr>
              <a:defRPr/>
            </a:pPr>
            <a:endParaRPr lang="en-US"/>
          </a:p>
        </p:txBody>
      </p:sp>
      <p:sp>
        <p:nvSpPr>
          <p:cNvPr id="6" name="Footer Placeholder 21"/>
          <p:cNvSpPr>
            <a:spLocks noGrp="1"/>
          </p:cNvSpPr>
          <p:nvPr>
            <p:ph type="ftr" sz="quarter" idx="11"/>
          </p:nvPr>
        </p:nvSpPr>
        <p:spPr/>
        <p:txBody>
          <a:bodyPr/>
          <a:lstStyle>
            <a:lvl1pPr>
              <a:defRPr/>
            </a:lvl1pPr>
          </a:lstStyle>
          <a:p>
            <a:pPr>
              <a:defRPr/>
            </a:pPr>
            <a:endParaRPr lang="en-US"/>
          </a:p>
        </p:txBody>
      </p:sp>
      <p:sp>
        <p:nvSpPr>
          <p:cNvPr id="7" name="Slide Number Placeholder 17"/>
          <p:cNvSpPr>
            <a:spLocks noGrp="1"/>
          </p:cNvSpPr>
          <p:nvPr>
            <p:ph type="sldNum" sz="quarter" idx="12"/>
          </p:nvPr>
        </p:nvSpPr>
        <p:spPr/>
        <p:txBody>
          <a:bodyPr/>
          <a:lstStyle>
            <a:lvl1pPr>
              <a:defRPr/>
            </a:lvl1pPr>
          </a:lstStyle>
          <a:p>
            <a:pPr>
              <a:defRPr/>
            </a:pPr>
            <a:fld id="{6E9A6028-E669-43C5-A0DC-2FFDEA582AFE}" type="slidenum">
              <a:rPr lang="en-US"/>
              <a:pPr>
                <a:defRPr/>
              </a:pPr>
              <a:t>‹#›</a:t>
            </a:fld>
            <a:endParaRPr lang="en-US" dirty="0"/>
          </a:p>
        </p:txBody>
      </p:sp>
    </p:spTree>
    <p:extLst>
      <p:ext uri="{BB962C8B-B14F-4D97-AF65-F5344CB8AC3E}">
        <p14:creationId xmlns:p14="http://schemas.microsoft.com/office/powerpoint/2010/main" val="20873632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Snip and Round Single Corner Rectangle 4"/>
          <p:cNvSpPr/>
          <p:nvPr/>
        </p:nvSpPr>
        <p:spPr>
          <a:xfrm rot="420000" flipV="1">
            <a:off x="3165475" y="1108075"/>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6" name="Right Triangle 5"/>
          <p:cNvSpPr/>
          <p:nvPr/>
        </p:nvSpPr>
        <p:spPr>
          <a:xfrm rot="420000" flipV="1">
            <a:off x="8004175" y="5359400"/>
            <a:ext cx="155575" cy="155575"/>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7" name="Freeform 6"/>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a:defRPr/>
            </a:pPr>
            <a:endParaRPr lang="en-US" dirty="0">
              <a:latin typeface="+mn-lt"/>
              <a:cs typeface="+mn-cs"/>
            </a:endParaRPr>
          </a:p>
        </p:txBody>
      </p:sp>
      <p:sp>
        <p:nvSpPr>
          <p:cNvPr id="8" name="Freeform 7"/>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a:defRPr/>
            </a:pPr>
            <a:endParaRPr lang="en-US" dirty="0">
              <a:latin typeface="+mn-lt"/>
              <a:cs typeface="+mn-cs"/>
            </a:endParaRPr>
          </a:p>
        </p:txBody>
      </p:sp>
      <p:sp>
        <p:nvSpPr>
          <p:cNvPr id="2" name="Title 1"/>
          <p:cNvSpPr>
            <a:spLocks noGrp="1"/>
          </p:cNvSpPr>
          <p:nvPr>
            <p:ph type="title"/>
          </p:nvPr>
        </p:nvSpPr>
        <p:spPr>
          <a:xfrm>
            <a:off x="609600" y="1176997"/>
            <a:ext cx="2212848" cy="1582621"/>
          </a:xfrm>
        </p:spPr>
        <p:txBody>
          <a:bodyPr lIns="45720" rIns="45720" bIns="45720"/>
          <a:lstStyle>
            <a:lvl1pPr algn="l">
              <a:buNone/>
              <a:defRPr sz="2000" b="1">
                <a:solidFill>
                  <a:schemeClr val="tx2"/>
                </a:solidFill>
              </a:defRPr>
            </a:lvl1pPr>
          </a:lstStyle>
          <a:p>
            <a:r>
              <a:rPr lang="en-US"/>
              <a:t>Click to edit Master title style</a:t>
            </a:r>
          </a:p>
        </p:txBody>
      </p:sp>
      <p:sp>
        <p:nvSpPr>
          <p:cNvPr id="4" name="Text Placeholder 3"/>
          <p:cNvSpPr>
            <a:spLocks noGrp="1"/>
          </p:cNvSpPr>
          <p:nvPr>
            <p:ph type="body" sz="half" idx="2"/>
          </p:nvPr>
        </p:nvSpPr>
        <p:spPr>
          <a:xfrm>
            <a:off x="609600" y="2828785"/>
            <a:ext cx="2209800" cy="2179320"/>
          </a:xfrm>
        </p:spPr>
        <p:txBody>
          <a:bodyPr lIns="64008" rIns="45720"/>
          <a:lstStyle>
            <a:lvl1pPr marL="0" indent="0" algn="l">
              <a:spcBef>
                <a:spcPts val="250"/>
              </a:spcBef>
              <a:buFontTx/>
              <a:buNone/>
              <a:defRPr sz="1300"/>
            </a:lvl1pPr>
            <a:lvl2pPr>
              <a:defRPr sz="1200"/>
            </a:lvl2pPr>
            <a:lvl3pPr>
              <a:defRPr sz="1000"/>
            </a:lvl3pPr>
            <a:lvl4pPr>
              <a:defRPr sz="900"/>
            </a:lvl4pPr>
            <a:lvl5pPr>
              <a:defRPr sz="900"/>
            </a:lvl5pPr>
          </a:lstStyle>
          <a:p>
            <a:pPr lvl="0"/>
            <a:r>
              <a:rPr lang="en-US"/>
              <a:t>Click to edit Master text styles</a:t>
            </a: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normAutofit/>
          </a:bodyPr>
          <a:lstStyle>
            <a:lvl1pPr marL="0" indent="0">
              <a:buNone/>
              <a:defRPr sz="3200"/>
            </a:lvl1pPr>
          </a:lstStyle>
          <a:p>
            <a:pPr lvl="0"/>
            <a:r>
              <a:rPr lang="en-US" noProof="0" dirty="0"/>
              <a:t>Click icon to add picture</a:t>
            </a:r>
          </a:p>
        </p:txBody>
      </p:sp>
      <p:sp>
        <p:nvSpPr>
          <p:cNvPr id="9" name="Date Placeholder 4"/>
          <p:cNvSpPr>
            <a:spLocks noGrp="1"/>
          </p:cNvSpPr>
          <p:nvPr>
            <p:ph type="dt" sz="half" idx="10"/>
          </p:nvPr>
        </p:nvSpPr>
        <p:spPr/>
        <p:txBody>
          <a:bodyPr/>
          <a:lstStyle>
            <a:lvl1pPr>
              <a:defRPr/>
            </a:lvl1pPr>
          </a:lstStyle>
          <a:p>
            <a:pPr>
              <a:defRPr/>
            </a:pPr>
            <a:endParaRPr lang="en-US"/>
          </a:p>
        </p:txBody>
      </p:sp>
      <p:sp>
        <p:nvSpPr>
          <p:cNvPr id="10" name="Footer Placeholder 5"/>
          <p:cNvSpPr>
            <a:spLocks noGrp="1"/>
          </p:cNvSpPr>
          <p:nvPr>
            <p:ph type="ftr" sz="quarter" idx="11"/>
          </p:nvPr>
        </p:nvSpPr>
        <p:spPr/>
        <p:txBody>
          <a:bodyPr/>
          <a:lstStyle>
            <a:lvl1pPr>
              <a:defRPr/>
            </a:lvl1pPr>
          </a:lstStyle>
          <a:p>
            <a:pPr>
              <a:defRPr/>
            </a:pPr>
            <a:endParaRPr lang="en-US"/>
          </a:p>
        </p:txBody>
      </p:sp>
      <p:sp>
        <p:nvSpPr>
          <p:cNvPr id="11" name="Slide Number Placeholder 6"/>
          <p:cNvSpPr>
            <a:spLocks noGrp="1"/>
          </p:cNvSpPr>
          <p:nvPr>
            <p:ph type="sldNum" sz="quarter" idx="12"/>
          </p:nvPr>
        </p:nvSpPr>
        <p:spPr>
          <a:xfrm>
            <a:off x="8077200" y="6356350"/>
            <a:ext cx="609600" cy="365125"/>
          </a:xfrm>
        </p:spPr>
        <p:txBody>
          <a:bodyPr/>
          <a:lstStyle>
            <a:lvl1pPr>
              <a:defRPr/>
            </a:lvl1pPr>
          </a:lstStyle>
          <a:p>
            <a:pPr>
              <a:defRPr/>
            </a:pPr>
            <a:fld id="{3B9F1C06-2040-4BEE-AEE6-5D33D89D6537}" type="slidenum">
              <a:rPr lang="en-US"/>
              <a:pPr>
                <a:defRPr/>
              </a:pPr>
              <a:t>‹#›</a:t>
            </a:fld>
            <a:endParaRPr lang="en-US" dirty="0"/>
          </a:p>
        </p:txBody>
      </p:sp>
    </p:spTree>
    <p:extLst>
      <p:ext uri="{BB962C8B-B14F-4D97-AF65-F5344CB8AC3E}">
        <p14:creationId xmlns:p14="http://schemas.microsoft.com/office/powerpoint/2010/main" val="30819395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cstate="email">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7" name="Freeform 6"/>
          <p:cNvSpPr>
            <a:spLocks/>
          </p:cNvSpPr>
          <p:nvPr/>
        </p:nvSpPr>
        <p:spPr bwMode="auto">
          <a:xfrm>
            <a:off x="-9525" y="-7938"/>
            <a:ext cx="9163050" cy="1041401"/>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a:defRPr/>
            </a:pPr>
            <a:endParaRPr lang="en-US" dirty="0">
              <a:latin typeface="+mn-lt"/>
              <a:cs typeface="+mn-cs"/>
            </a:endParaRPr>
          </a:p>
        </p:txBody>
      </p:sp>
      <p:sp>
        <p:nvSpPr>
          <p:cNvPr id="8" name="Freeform 7"/>
          <p:cNvSpPr>
            <a:spLocks/>
          </p:cNvSpPr>
          <p:nvPr/>
        </p:nvSpPr>
        <p:spPr bwMode="auto">
          <a:xfrm>
            <a:off x="4381500" y="-7938"/>
            <a:ext cx="4762500" cy="638176"/>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a:defRPr/>
            </a:pPr>
            <a:endParaRPr lang="en-US" dirty="0">
              <a:latin typeface="+mn-lt"/>
              <a:cs typeface="+mn-cs"/>
            </a:endParaRPr>
          </a:p>
        </p:txBody>
      </p:sp>
      <p:sp>
        <p:nvSpPr>
          <p:cNvPr id="1028" name="Title Placeholder 8"/>
          <p:cNvSpPr>
            <a:spLocks noGrp="1"/>
          </p:cNvSpPr>
          <p:nvPr>
            <p:ph type="title"/>
          </p:nvPr>
        </p:nvSpPr>
        <p:spPr bwMode="auto">
          <a:xfrm>
            <a:off x="457200" y="704850"/>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45720" rIns="0" bIns="0" numCol="1" anchor="b" anchorCtr="0" compatLnSpc="1">
            <a:prstTxWarp prst="textNoShape">
              <a:avLst/>
            </a:prstTxWarp>
          </a:bodyPr>
          <a:lstStyle/>
          <a:p>
            <a:pPr lvl="0"/>
            <a:r>
              <a:rPr lang="en-US" altLang="en-US"/>
              <a:t>Click to edit Master title style</a:t>
            </a:r>
          </a:p>
        </p:txBody>
      </p:sp>
      <p:sp>
        <p:nvSpPr>
          <p:cNvPr id="1029" name="Text Placeholder 29"/>
          <p:cNvSpPr>
            <a:spLocks noGrp="1"/>
          </p:cNvSpPr>
          <p:nvPr>
            <p:ph type="body" idx="1"/>
          </p:nvPr>
        </p:nvSpPr>
        <p:spPr bwMode="auto">
          <a:xfrm>
            <a:off x="457200" y="1935163"/>
            <a:ext cx="8229600" cy="4389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latin typeface="Arial" charset="0"/>
                <a:cs typeface="+mn-cs"/>
              </a:defRPr>
            </a:lvl1pPr>
          </a:lstStyle>
          <a:p>
            <a:pPr>
              <a:defRPr/>
            </a:pPr>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latin typeface="Arial" charset="0"/>
                <a:cs typeface="+mn-cs"/>
              </a:defRPr>
            </a:lvl1pPr>
          </a:lstStyle>
          <a:p>
            <a:pPr>
              <a:defRPr/>
            </a:pPr>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latin typeface="Arial" charset="0"/>
                <a:cs typeface="+mn-cs"/>
              </a:defRPr>
            </a:lvl1pPr>
          </a:lstStyle>
          <a:p>
            <a:pPr>
              <a:defRPr/>
            </a:pPr>
            <a:fld id="{FDD9C398-2318-4319-9CFE-B8C787321B02}" type="slidenum">
              <a:rPr lang="en-US"/>
              <a:pPr>
                <a:defRPr/>
              </a:pPr>
              <a:t>‹#›</a:t>
            </a:fld>
            <a:endParaRPr lang="en-US" dirty="0"/>
          </a:p>
        </p:txBody>
      </p:sp>
      <p:grpSp>
        <p:nvGrpSpPr>
          <p:cNvPr id="1033" name="Group 1"/>
          <p:cNvGrpSpPr>
            <a:grpSpLocks/>
          </p:cNvGrpSpPr>
          <p:nvPr/>
        </p:nvGrpSpPr>
        <p:grpSpPr bwMode="auto">
          <a:xfrm>
            <a:off x="-19050" y="203200"/>
            <a:ext cx="9180513" cy="647700"/>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a:lstStyle/>
            <a:p>
              <a:pPr>
                <a:defRPr/>
              </a:pPr>
              <a:endParaRPr lang="en-US" dirty="0">
                <a:cs typeface="+mn-cs"/>
              </a:endParaRPr>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a:lstStyle/>
            <a:p>
              <a:pPr>
                <a:defRPr/>
              </a:pPr>
              <a:endParaRPr lang="en-US" dirty="0">
                <a:cs typeface="+mn-cs"/>
              </a:endParaRPr>
            </a:p>
          </p:txBody>
        </p:sp>
      </p:grpSp>
    </p:spTree>
  </p:cSld>
  <p:clrMap bg1="lt1" tx1="dk1" bg2="lt2" tx2="dk2" accent1="accent1" accent2="accent2" accent3="accent3" accent4="accent4" accent5="accent5" accent6="accent6" hlink="hlink" folHlink="folHlink"/>
  <p:sldLayoutIdLst>
    <p:sldLayoutId id="2147487627" r:id="rId1"/>
    <p:sldLayoutId id="2147487609" r:id="rId2"/>
    <p:sldLayoutId id="2147487628" r:id="rId3"/>
    <p:sldLayoutId id="2147487610" r:id="rId4"/>
    <p:sldLayoutId id="2147487611" r:id="rId5"/>
    <p:sldLayoutId id="2147487612" r:id="rId6"/>
    <p:sldLayoutId id="2147487613" r:id="rId7"/>
    <p:sldLayoutId id="2147487614" r:id="rId8"/>
    <p:sldLayoutId id="2147487629" r:id="rId9"/>
    <p:sldLayoutId id="2147487615" r:id="rId10"/>
    <p:sldLayoutId id="2147487616" r:id="rId11"/>
  </p:sldLayoutIdLst>
  <p:hf hdr="0" ftr="0" dt="0"/>
  <p:txStyles>
    <p:titleStyle>
      <a:lvl1pPr algn="l" rtl="0" eaLnBrk="0" fontAlgn="base" hangingPunct="0">
        <a:spcBef>
          <a:spcPct val="0"/>
        </a:spcBef>
        <a:spcAft>
          <a:spcPct val="0"/>
        </a:spcAft>
        <a:defRPr sz="5000" kern="1200">
          <a:solidFill>
            <a:schemeClr val="tx2"/>
          </a:solidFill>
          <a:latin typeface="+mj-lt"/>
          <a:ea typeface="+mj-ea"/>
          <a:cs typeface="+mj-cs"/>
        </a:defRPr>
      </a:lvl1pPr>
      <a:lvl2pPr algn="l" rtl="0" eaLnBrk="0" fontAlgn="base" hangingPunct="0">
        <a:spcBef>
          <a:spcPct val="0"/>
        </a:spcBef>
        <a:spcAft>
          <a:spcPct val="0"/>
        </a:spcAft>
        <a:defRPr sz="5000">
          <a:solidFill>
            <a:schemeClr val="tx2"/>
          </a:solidFill>
          <a:latin typeface="Calibri" pitchFamily="34" charset="0"/>
        </a:defRPr>
      </a:lvl2pPr>
      <a:lvl3pPr algn="l" rtl="0" eaLnBrk="0" fontAlgn="base" hangingPunct="0">
        <a:spcBef>
          <a:spcPct val="0"/>
        </a:spcBef>
        <a:spcAft>
          <a:spcPct val="0"/>
        </a:spcAft>
        <a:defRPr sz="5000">
          <a:solidFill>
            <a:schemeClr val="tx2"/>
          </a:solidFill>
          <a:latin typeface="Calibri" pitchFamily="34" charset="0"/>
        </a:defRPr>
      </a:lvl3pPr>
      <a:lvl4pPr algn="l" rtl="0" eaLnBrk="0" fontAlgn="base" hangingPunct="0">
        <a:spcBef>
          <a:spcPct val="0"/>
        </a:spcBef>
        <a:spcAft>
          <a:spcPct val="0"/>
        </a:spcAft>
        <a:defRPr sz="5000">
          <a:solidFill>
            <a:schemeClr val="tx2"/>
          </a:solidFill>
          <a:latin typeface="Calibri" pitchFamily="34" charset="0"/>
        </a:defRPr>
      </a:lvl4pPr>
      <a:lvl5pPr algn="l" rtl="0" eaLnBrk="0" fontAlgn="base" hangingPunct="0">
        <a:spcBef>
          <a:spcPct val="0"/>
        </a:spcBef>
        <a:spcAft>
          <a:spcPct val="0"/>
        </a:spcAft>
        <a:defRPr sz="5000">
          <a:solidFill>
            <a:schemeClr val="tx2"/>
          </a:solidFill>
          <a:latin typeface="Calibri" pitchFamily="34" charset="0"/>
        </a:defRPr>
      </a:lvl5pPr>
      <a:lvl6pPr marL="457200" algn="l" rtl="0" fontAlgn="base">
        <a:spcBef>
          <a:spcPct val="0"/>
        </a:spcBef>
        <a:spcAft>
          <a:spcPct val="0"/>
        </a:spcAft>
        <a:defRPr sz="5000">
          <a:solidFill>
            <a:schemeClr val="tx2"/>
          </a:solidFill>
          <a:latin typeface="Calibri" pitchFamily="34" charset="0"/>
        </a:defRPr>
      </a:lvl6pPr>
      <a:lvl7pPr marL="914400" algn="l" rtl="0" fontAlgn="base">
        <a:spcBef>
          <a:spcPct val="0"/>
        </a:spcBef>
        <a:spcAft>
          <a:spcPct val="0"/>
        </a:spcAft>
        <a:defRPr sz="5000">
          <a:solidFill>
            <a:schemeClr val="tx2"/>
          </a:solidFill>
          <a:latin typeface="Calibri" pitchFamily="34" charset="0"/>
        </a:defRPr>
      </a:lvl7pPr>
      <a:lvl8pPr marL="1371600" algn="l" rtl="0" fontAlgn="base">
        <a:spcBef>
          <a:spcPct val="0"/>
        </a:spcBef>
        <a:spcAft>
          <a:spcPct val="0"/>
        </a:spcAft>
        <a:defRPr sz="5000">
          <a:solidFill>
            <a:schemeClr val="tx2"/>
          </a:solidFill>
          <a:latin typeface="Calibri" pitchFamily="34" charset="0"/>
        </a:defRPr>
      </a:lvl8pPr>
      <a:lvl9pPr marL="1828800" algn="l" rtl="0" fontAlgn="base">
        <a:spcBef>
          <a:spcPct val="0"/>
        </a:spcBef>
        <a:spcAft>
          <a:spcPct val="0"/>
        </a:spcAft>
        <a:defRPr sz="5000">
          <a:solidFill>
            <a:schemeClr val="tx2"/>
          </a:solidFill>
          <a:latin typeface="Calibri" pitchFamily="34" charset="0"/>
        </a:defRPr>
      </a:lvl9pPr>
    </p:titleStyle>
    <p:bodyStyle>
      <a:lvl1pPr marL="273050" indent="-273050" algn="l" rtl="0" eaLnBrk="0" fontAlgn="base" hangingPunct="0">
        <a:spcBef>
          <a:spcPct val="20000"/>
        </a:spcBef>
        <a:spcAft>
          <a:spcPct val="0"/>
        </a:spcAft>
        <a:buClr>
          <a:srgbClr val="0BD0D9"/>
        </a:buClr>
        <a:buSzPct val="95000"/>
        <a:buFont typeface="Wingdings 2" pitchFamily="18" charset="2"/>
        <a:buChar char=""/>
        <a:defRPr sz="2600" kern="1200">
          <a:solidFill>
            <a:schemeClr val="tx1"/>
          </a:solidFill>
          <a:latin typeface="+mn-lt"/>
          <a:ea typeface="+mn-ea"/>
          <a:cs typeface="+mn-cs"/>
        </a:defRPr>
      </a:lvl1pPr>
      <a:lvl2pPr marL="639763" indent="-246063" algn="l" rtl="0" eaLnBrk="0" fontAlgn="base" hangingPunct="0">
        <a:spcBef>
          <a:spcPct val="20000"/>
        </a:spcBef>
        <a:spcAft>
          <a:spcPct val="0"/>
        </a:spcAft>
        <a:buClr>
          <a:schemeClr val="accent1"/>
        </a:buClr>
        <a:buSzPct val="85000"/>
        <a:buFont typeface="Wingdings 2" pitchFamily="18" charset="2"/>
        <a:buChar char=""/>
        <a:defRPr sz="2400" kern="1200">
          <a:solidFill>
            <a:schemeClr val="tx1"/>
          </a:solidFill>
          <a:latin typeface="+mn-lt"/>
          <a:ea typeface="+mn-ea"/>
          <a:cs typeface="+mn-cs"/>
        </a:defRPr>
      </a:lvl2pPr>
      <a:lvl3pPr marL="914400" indent="-246063" algn="l" rtl="0" eaLnBrk="0" fontAlgn="base" hangingPunct="0">
        <a:spcBef>
          <a:spcPct val="20000"/>
        </a:spcBef>
        <a:spcAft>
          <a:spcPct val="0"/>
        </a:spcAft>
        <a:buClr>
          <a:schemeClr val="accent2"/>
        </a:buClr>
        <a:buSzPct val="70000"/>
        <a:buFont typeface="Wingdings 2" pitchFamily="18" charset="2"/>
        <a:buChar char=""/>
        <a:defRPr sz="2100" kern="1200">
          <a:solidFill>
            <a:schemeClr val="tx1"/>
          </a:solidFill>
          <a:latin typeface="+mn-lt"/>
          <a:ea typeface="+mn-ea"/>
          <a:cs typeface="+mn-cs"/>
        </a:defRPr>
      </a:lvl3pPr>
      <a:lvl4pPr marL="1187450" indent="-209550" algn="l" rtl="0" eaLnBrk="0" fontAlgn="base" hangingPunct="0">
        <a:spcBef>
          <a:spcPct val="20000"/>
        </a:spcBef>
        <a:spcAft>
          <a:spcPct val="0"/>
        </a:spcAft>
        <a:buClr>
          <a:srgbClr val="0BD0D9"/>
        </a:buClr>
        <a:buSzPct val="65000"/>
        <a:buFont typeface="Wingdings 2" pitchFamily="18" charset="2"/>
        <a:buChar char=""/>
        <a:defRPr sz="2000" kern="1200">
          <a:solidFill>
            <a:schemeClr val="tx1"/>
          </a:solidFill>
          <a:latin typeface="+mn-lt"/>
          <a:ea typeface="+mn-ea"/>
          <a:cs typeface="+mn-cs"/>
        </a:defRPr>
      </a:lvl4pPr>
      <a:lvl5pPr marL="1462088" indent="-209550" algn="l" rtl="0" eaLnBrk="0" fontAlgn="base" hangingPunct="0">
        <a:spcBef>
          <a:spcPct val="20000"/>
        </a:spcBef>
        <a:spcAft>
          <a:spcPct val="0"/>
        </a:spcAft>
        <a:buClr>
          <a:srgbClr val="10CF9B"/>
        </a:buClr>
        <a:buSzPct val="65000"/>
        <a:buFont typeface="Wingdings 2" pitchFamily="18" charset="2"/>
        <a:buChar char=""/>
        <a:defRPr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1.xml"/><Relationship Id="rId6" Type="http://schemas.openxmlformats.org/officeDocument/2006/relationships/hyperlink" Target="mailto:KMCADAMS@LAWA.ORG" TargetMode="External"/><Relationship Id="rId5" Type="http://schemas.openxmlformats.org/officeDocument/2006/relationships/hyperlink" Target="mailto:JLEE@LAWA.ORG" TargetMode="External"/><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a:extLst>
              <a:ext uri="{FF2B5EF4-FFF2-40B4-BE49-F238E27FC236}">
                <a16:creationId xmlns:a16="http://schemas.microsoft.com/office/drawing/2014/main" id="{DE951BB3-A8AE-B22A-0F2B-A5DFD65AB735}"/>
              </a:ext>
            </a:extLst>
          </p:cNvPr>
          <p:cNvPicPr>
            <a:picLocks noChangeAspect="1"/>
          </p:cNvPicPr>
          <p:nvPr/>
        </p:nvPicPr>
        <p:blipFill>
          <a:blip r:embed="rId2">
            <a:alphaModFix amt="58000"/>
          </a:blip>
          <a:srcRect t="12373"/>
          <a:stretch>
            <a:fillRect/>
          </a:stretch>
        </p:blipFill>
        <p:spPr>
          <a:xfrm>
            <a:off x="0" y="8389"/>
            <a:ext cx="9144000" cy="6858000"/>
          </a:xfrm>
          <a:prstGeom prst="rect">
            <a:avLst/>
          </a:prstGeom>
        </p:spPr>
      </p:pic>
      <p:pic>
        <p:nvPicPr>
          <p:cNvPr id="5" name="Picture 3">
            <a:extLst>
              <a:ext uri="{FF2B5EF4-FFF2-40B4-BE49-F238E27FC236}">
                <a16:creationId xmlns:a16="http://schemas.microsoft.com/office/drawing/2014/main" id="{A28A15E3-3E3E-00D4-38FA-2272BF79472F}"/>
              </a:ext>
            </a:extLst>
          </p:cNvPr>
          <p:cNvPicPr>
            <a:picLocks noChangeAspect="1"/>
          </p:cNvPicPr>
          <p:nvPr/>
        </p:nvPicPr>
        <p:blipFill>
          <a:blip r:embed="rId3"/>
          <a:srcRect t="9093" b="9093"/>
          <a:stretch>
            <a:fillRect/>
          </a:stretch>
        </p:blipFill>
        <p:spPr>
          <a:xfrm>
            <a:off x="470108" y="8818134"/>
            <a:ext cx="1838209" cy="300781"/>
          </a:xfrm>
          <a:prstGeom prst="rect">
            <a:avLst/>
          </a:prstGeom>
        </p:spPr>
      </p:pic>
      <p:pic>
        <p:nvPicPr>
          <p:cNvPr id="6" name="Picture 3">
            <a:extLst>
              <a:ext uri="{FF2B5EF4-FFF2-40B4-BE49-F238E27FC236}">
                <a16:creationId xmlns:a16="http://schemas.microsoft.com/office/drawing/2014/main" id="{464DCF5B-17E0-8499-0DB8-FF1061AEFDD4}"/>
              </a:ext>
            </a:extLst>
          </p:cNvPr>
          <p:cNvPicPr>
            <a:picLocks noChangeAspect="1"/>
          </p:cNvPicPr>
          <p:nvPr/>
        </p:nvPicPr>
        <p:blipFill>
          <a:blip r:embed="rId3"/>
          <a:srcRect t="9093" b="9093"/>
          <a:stretch>
            <a:fillRect/>
          </a:stretch>
        </p:blipFill>
        <p:spPr>
          <a:xfrm>
            <a:off x="584408" y="8932434"/>
            <a:ext cx="1838209" cy="300781"/>
          </a:xfrm>
          <a:prstGeom prst="rect">
            <a:avLst/>
          </a:prstGeom>
        </p:spPr>
      </p:pic>
      <p:pic>
        <p:nvPicPr>
          <p:cNvPr id="7" name="Picture 3">
            <a:extLst>
              <a:ext uri="{FF2B5EF4-FFF2-40B4-BE49-F238E27FC236}">
                <a16:creationId xmlns:a16="http://schemas.microsoft.com/office/drawing/2014/main" id="{ABD0D806-6B63-5535-7DB8-1876623E8CC6}"/>
              </a:ext>
            </a:extLst>
          </p:cNvPr>
          <p:cNvPicPr>
            <a:picLocks noChangeAspect="1"/>
          </p:cNvPicPr>
          <p:nvPr/>
        </p:nvPicPr>
        <p:blipFill>
          <a:blip r:embed="rId3"/>
          <a:srcRect t="9093" b="9093"/>
          <a:stretch>
            <a:fillRect/>
          </a:stretch>
        </p:blipFill>
        <p:spPr>
          <a:xfrm>
            <a:off x="698708" y="9046734"/>
            <a:ext cx="1838209" cy="300781"/>
          </a:xfrm>
          <a:prstGeom prst="rect">
            <a:avLst/>
          </a:prstGeom>
        </p:spPr>
      </p:pic>
      <p:pic>
        <p:nvPicPr>
          <p:cNvPr id="8" name="Picture 3">
            <a:extLst>
              <a:ext uri="{FF2B5EF4-FFF2-40B4-BE49-F238E27FC236}">
                <a16:creationId xmlns:a16="http://schemas.microsoft.com/office/drawing/2014/main" id="{851CE38B-2AFA-B2A6-8F4D-9F3841AE1181}"/>
              </a:ext>
            </a:extLst>
          </p:cNvPr>
          <p:cNvPicPr>
            <a:picLocks noChangeAspect="1"/>
          </p:cNvPicPr>
          <p:nvPr/>
        </p:nvPicPr>
        <p:blipFill>
          <a:blip r:embed="rId3"/>
          <a:srcRect t="9093" b="9093"/>
          <a:stretch>
            <a:fillRect/>
          </a:stretch>
        </p:blipFill>
        <p:spPr>
          <a:xfrm>
            <a:off x="813008" y="9161034"/>
            <a:ext cx="1838209" cy="300781"/>
          </a:xfrm>
          <a:prstGeom prst="rect">
            <a:avLst/>
          </a:prstGeom>
        </p:spPr>
      </p:pic>
      <p:pic>
        <p:nvPicPr>
          <p:cNvPr id="9" name="Picture 8">
            <a:extLst>
              <a:ext uri="{FF2B5EF4-FFF2-40B4-BE49-F238E27FC236}">
                <a16:creationId xmlns:a16="http://schemas.microsoft.com/office/drawing/2014/main" id="{DF100372-74A9-8C3B-7E34-39BD1E548B69}"/>
              </a:ext>
            </a:extLst>
          </p:cNvPr>
          <p:cNvPicPr>
            <a:picLocks noChangeAspect="1"/>
          </p:cNvPicPr>
          <p:nvPr/>
        </p:nvPicPr>
        <p:blipFill>
          <a:blip r:embed="rId4"/>
          <a:stretch>
            <a:fillRect/>
          </a:stretch>
        </p:blipFill>
        <p:spPr>
          <a:xfrm>
            <a:off x="162227" y="6182737"/>
            <a:ext cx="1838103" cy="301778"/>
          </a:xfrm>
          <a:prstGeom prst="rect">
            <a:avLst/>
          </a:prstGeom>
        </p:spPr>
      </p:pic>
      <p:sp>
        <p:nvSpPr>
          <p:cNvPr id="10" name="AutoShape 5">
            <a:extLst>
              <a:ext uri="{FF2B5EF4-FFF2-40B4-BE49-F238E27FC236}">
                <a16:creationId xmlns:a16="http://schemas.microsoft.com/office/drawing/2014/main" id="{CF619B38-178A-FBC8-F3BE-35A9A08BCC5F}"/>
              </a:ext>
            </a:extLst>
          </p:cNvPr>
          <p:cNvSpPr/>
          <p:nvPr/>
        </p:nvSpPr>
        <p:spPr>
          <a:xfrm flipV="1">
            <a:off x="260799" y="6105741"/>
            <a:ext cx="8462577" cy="0"/>
          </a:xfrm>
          <a:prstGeom prst="line">
            <a:avLst/>
          </a:prstGeom>
          <a:ln w="28575" cap="rnd">
            <a:solidFill>
              <a:srgbClr val="FFFFFF"/>
            </a:solidFill>
            <a:prstDash val="solid"/>
            <a:headEnd type="none" w="sm" len="sm"/>
            <a:tailEnd type="none" w="sm" len="sm"/>
          </a:ln>
        </p:spPr>
        <p:txBody>
          <a:bodyPr/>
          <a:lstStyle/>
          <a:p>
            <a:endParaRPr lang="en-US"/>
          </a:p>
        </p:txBody>
      </p:sp>
      <p:sp>
        <p:nvSpPr>
          <p:cNvPr id="11" name="TextBox 7">
            <a:extLst>
              <a:ext uri="{FF2B5EF4-FFF2-40B4-BE49-F238E27FC236}">
                <a16:creationId xmlns:a16="http://schemas.microsoft.com/office/drawing/2014/main" id="{95369AFE-2830-6199-A7F5-025891CEDAF0}"/>
              </a:ext>
            </a:extLst>
          </p:cNvPr>
          <p:cNvSpPr txBox="1"/>
          <p:nvPr/>
        </p:nvSpPr>
        <p:spPr>
          <a:xfrm>
            <a:off x="260799" y="5692240"/>
            <a:ext cx="4875843" cy="344325"/>
          </a:xfrm>
          <a:prstGeom prst="rect">
            <a:avLst/>
          </a:prstGeom>
        </p:spPr>
        <p:txBody>
          <a:bodyPr wrap="square" lIns="0" tIns="0" rIns="0" bIns="0" rtlCol="0" anchor="t">
            <a:spAutoFit/>
          </a:bodyPr>
          <a:lstStyle/>
          <a:p>
            <a:pPr>
              <a:lnSpc>
                <a:spcPts val="900"/>
              </a:lnSpc>
              <a:spcBef>
                <a:spcPts val="675"/>
              </a:spcBef>
            </a:pPr>
            <a:endParaRPr lang="en-US" spc="108" dirty="0">
              <a:solidFill>
                <a:srgbClr val="FFFFFF"/>
              </a:solidFill>
              <a:latin typeface="Arialle Bold"/>
            </a:endParaRPr>
          </a:p>
          <a:p>
            <a:pPr>
              <a:lnSpc>
                <a:spcPts val="900"/>
              </a:lnSpc>
              <a:spcBef>
                <a:spcPts val="675"/>
              </a:spcBef>
            </a:pPr>
            <a:r>
              <a:rPr lang="en-US" b="1" spc="108" dirty="0">
                <a:solidFill>
                  <a:srgbClr val="FFFFFF"/>
                </a:solidFill>
                <a:latin typeface="Arialle Bold"/>
              </a:rPr>
              <a:t>LOS ANGELES WORLD AIRPORTS</a:t>
            </a:r>
          </a:p>
        </p:txBody>
      </p:sp>
      <p:sp>
        <p:nvSpPr>
          <p:cNvPr id="12" name="TextBox 6">
            <a:extLst>
              <a:ext uri="{FF2B5EF4-FFF2-40B4-BE49-F238E27FC236}">
                <a16:creationId xmlns:a16="http://schemas.microsoft.com/office/drawing/2014/main" id="{221B97F6-0311-71BB-B246-EBC5EE4AA917}"/>
              </a:ext>
            </a:extLst>
          </p:cNvPr>
          <p:cNvSpPr txBox="1"/>
          <p:nvPr/>
        </p:nvSpPr>
        <p:spPr>
          <a:xfrm>
            <a:off x="920854" y="285158"/>
            <a:ext cx="7302292" cy="415498"/>
          </a:xfrm>
          <a:prstGeom prst="rect">
            <a:avLst/>
          </a:prstGeom>
        </p:spPr>
        <p:txBody>
          <a:bodyPr wrap="square" lIns="0" tIns="0" rIns="0" bIns="0" rtlCol="0" anchor="t">
            <a:spAutoFit/>
          </a:bodyPr>
          <a:lstStyle/>
          <a:p>
            <a:r>
              <a:rPr lang="en-US" sz="2700" b="1" u="sng" dirty="0">
                <a:solidFill>
                  <a:schemeClr val="bg1"/>
                </a:solidFill>
                <a:latin typeface="Malgun Gothic Semilight" panose="020B0502040204020203" pitchFamily="34" charset="-128"/>
                <a:ea typeface="Malgun Gothic Semilight" panose="020B0502040204020203" pitchFamily="34" charset="-128"/>
                <a:cs typeface="Malgun Gothic Semilight" panose="020B0502040204020203" pitchFamily="34" charset="-128"/>
              </a:rPr>
              <a:t>ACDBE Goals for Federal Fiscal Years 2024-2026</a:t>
            </a:r>
          </a:p>
        </p:txBody>
      </p:sp>
      <p:sp>
        <p:nvSpPr>
          <p:cNvPr id="13" name="Rectangle 3">
            <a:extLst>
              <a:ext uri="{FF2B5EF4-FFF2-40B4-BE49-F238E27FC236}">
                <a16:creationId xmlns:a16="http://schemas.microsoft.com/office/drawing/2014/main" id="{4FD028B2-D3AC-2B42-93A6-3ABCA8AD4CDA}"/>
              </a:ext>
            </a:extLst>
          </p:cNvPr>
          <p:cNvSpPr txBox="1">
            <a:spLocks noChangeArrowheads="1"/>
          </p:cNvSpPr>
          <p:nvPr/>
        </p:nvSpPr>
        <p:spPr bwMode="auto">
          <a:xfrm>
            <a:off x="418401" y="849012"/>
            <a:ext cx="8458200" cy="220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45720" rIns="18288" bIns="45720" numCol="1" anchor="t" anchorCtr="0" compatLnSpc="1">
            <a:prstTxWarp prst="textNoShape">
              <a:avLst/>
            </a:prstTxWarp>
          </a:bodyPr>
          <a:lstStyle>
            <a:lvl1pPr marL="0" marR="45720" indent="0" algn="r" rtl="0" eaLnBrk="0" fontAlgn="base" hangingPunct="0">
              <a:spcBef>
                <a:spcPct val="20000"/>
              </a:spcBef>
              <a:spcAft>
                <a:spcPct val="0"/>
              </a:spcAft>
              <a:buClr>
                <a:srgbClr val="0BD0D9"/>
              </a:buClr>
              <a:buSzPct val="95000"/>
              <a:buFont typeface="Wingdings 2" pitchFamily="18" charset="2"/>
              <a:buNone/>
              <a:defRPr sz="2600" kern="1200">
                <a:solidFill>
                  <a:schemeClr val="tx1"/>
                </a:solidFill>
                <a:latin typeface="+mn-lt"/>
                <a:ea typeface="+mn-ea"/>
                <a:cs typeface="+mn-cs"/>
              </a:defRPr>
            </a:lvl1pPr>
            <a:lvl2pPr marL="457200" indent="0" algn="ctr" rtl="0" eaLnBrk="0" fontAlgn="base" hangingPunct="0">
              <a:spcBef>
                <a:spcPct val="20000"/>
              </a:spcBef>
              <a:spcAft>
                <a:spcPct val="0"/>
              </a:spcAft>
              <a:buClr>
                <a:schemeClr val="accent1"/>
              </a:buClr>
              <a:buSzPct val="85000"/>
              <a:buFont typeface="Wingdings 2" pitchFamily="18" charset="2"/>
              <a:buNone/>
              <a:defRPr sz="2400" kern="1200">
                <a:solidFill>
                  <a:schemeClr val="tx1"/>
                </a:solidFill>
                <a:latin typeface="+mn-lt"/>
                <a:ea typeface="+mn-ea"/>
                <a:cs typeface="+mn-cs"/>
              </a:defRPr>
            </a:lvl2pPr>
            <a:lvl3pPr marL="914400" indent="0" algn="ctr" rtl="0" eaLnBrk="0" fontAlgn="base" hangingPunct="0">
              <a:spcBef>
                <a:spcPct val="20000"/>
              </a:spcBef>
              <a:spcAft>
                <a:spcPct val="0"/>
              </a:spcAft>
              <a:buClr>
                <a:schemeClr val="accent2"/>
              </a:buClr>
              <a:buSzPct val="70000"/>
              <a:buFont typeface="Wingdings 2" pitchFamily="18" charset="2"/>
              <a:buNone/>
              <a:defRPr sz="2100" kern="1200">
                <a:solidFill>
                  <a:schemeClr val="tx1"/>
                </a:solidFill>
                <a:latin typeface="+mn-lt"/>
                <a:ea typeface="+mn-ea"/>
                <a:cs typeface="+mn-cs"/>
              </a:defRPr>
            </a:lvl3pPr>
            <a:lvl4pPr marL="1371600" indent="0" algn="ctr" rtl="0" eaLnBrk="0" fontAlgn="base" hangingPunct="0">
              <a:spcBef>
                <a:spcPct val="20000"/>
              </a:spcBef>
              <a:spcAft>
                <a:spcPct val="0"/>
              </a:spcAft>
              <a:buClr>
                <a:srgbClr val="0BD0D9"/>
              </a:buClr>
              <a:buSzPct val="65000"/>
              <a:buFont typeface="Wingdings 2" pitchFamily="18" charset="2"/>
              <a:buNone/>
              <a:defRPr sz="2000" kern="1200">
                <a:solidFill>
                  <a:schemeClr val="tx1"/>
                </a:solidFill>
                <a:latin typeface="+mn-lt"/>
                <a:ea typeface="+mn-ea"/>
                <a:cs typeface="+mn-cs"/>
              </a:defRPr>
            </a:lvl4pPr>
            <a:lvl5pPr marL="1828800" indent="0" algn="ctr" rtl="0" eaLnBrk="0" fontAlgn="base" hangingPunct="0">
              <a:spcBef>
                <a:spcPct val="20000"/>
              </a:spcBef>
              <a:spcAft>
                <a:spcPct val="0"/>
              </a:spcAft>
              <a:buClr>
                <a:srgbClr val="10CF9B"/>
              </a:buClr>
              <a:buSzPct val="65000"/>
              <a:buFont typeface="Wingdings 2" pitchFamily="18" charset="2"/>
              <a:buNone/>
              <a:defRPr sz="2000" kern="1200">
                <a:solidFill>
                  <a:schemeClr val="tx1"/>
                </a:solidFill>
                <a:latin typeface="+mn-lt"/>
                <a:ea typeface="+mn-ea"/>
                <a:cs typeface="+mn-cs"/>
              </a:defRPr>
            </a:lvl5pPr>
            <a:lvl6pPr marL="2286000" indent="0" algn="ctr" rtl="0" eaLnBrk="1" latinLnBrk="0" hangingPunct="1">
              <a:spcBef>
                <a:spcPct val="20000"/>
              </a:spcBef>
              <a:buClr>
                <a:schemeClr val="accent5"/>
              </a:buClr>
              <a:buSzPct val="80000"/>
              <a:buFont typeface="Wingdings 2"/>
              <a:buNone/>
              <a:defRPr kumimoji="0" sz="1800" kern="1200">
                <a:solidFill>
                  <a:schemeClr val="tx1"/>
                </a:solidFill>
                <a:latin typeface="+mn-lt"/>
                <a:ea typeface="+mn-ea"/>
                <a:cs typeface="+mn-cs"/>
              </a:defRPr>
            </a:lvl6pPr>
            <a:lvl7pPr marL="2743200" indent="0" algn="ctr" rtl="0" eaLnBrk="1" latinLnBrk="0" hangingPunct="1">
              <a:spcBef>
                <a:spcPct val="20000"/>
              </a:spcBef>
              <a:buClr>
                <a:schemeClr val="accent6"/>
              </a:buClr>
              <a:buSzPct val="80000"/>
              <a:buFont typeface="Wingdings 2"/>
              <a:buNone/>
              <a:defRPr kumimoji="0" sz="1600" kern="1200" baseline="0">
                <a:solidFill>
                  <a:schemeClr val="tx1"/>
                </a:solidFill>
                <a:latin typeface="+mn-lt"/>
                <a:ea typeface="+mn-ea"/>
                <a:cs typeface="+mn-cs"/>
              </a:defRPr>
            </a:lvl7pPr>
            <a:lvl8pPr marL="3200400" indent="0" algn="ctr" rtl="0" eaLnBrk="1" latinLnBrk="0" hangingPunct="1">
              <a:spcBef>
                <a:spcPct val="20000"/>
              </a:spcBef>
              <a:buClr>
                <a:schemeClr val="tx2"/>
              </a:buClr>
              <a:buNone/>
              <a:defRPr kumimoji="0" sz="1600" kern="1200">
                <a:solidFill>
                  <a:schemeClr val="tx1"/>
                </a:solidFill>
                <a:latin typeface="+mn-lt"/>
                <a:ea typeface="+mn-ea"/>
                <a:cs typeface="+mn-cs"/>
              </a:defRPr>
            </a:lvl8pPr>
            <a:lvl9pPr marL="3657600" indent="0" algn="ctr" rtl="0" eaLnBrk="1" latinLnBrk="0" hangingPunct="1">
              <a:spcBef>
                <a:spcPct val="20000"/>
              </a:spcBef>
              <a:buClr>
                <a:schemeClr val="tx2"/>
              </a:buClr>
              <a:buFontTx/>
              <a:buNone/>
              <a:defRPr kumimoji="0" sz="1400" kern="1200" baseline="0">
                <a:solidFill>
                  <a:schemeClr val="tx1"/>
                </a:solidFill>
                <a:latin typeface="+mn-lt"/>
                <a:ea typeface="+mn-ea"/>
                <a:cs typeface="+mn-cs"/>
              </a:defRPr>
            </a:lvl9pPr>
          </a:lstStyle>
          <a:p>
            <a:pPr algn="l" eaLnBrk="1" hangingPunct="1">
              <a:lnSpc>
                <a:spcPct val="90000"/>
              </a:lnSpc>
              <a:buFontTx/>
              <a:buNone/>
            </a:pPr>
            <a:r>
              <a:rPr lang="en-US" altLang="en-US" sz="1800" dirty="0">
                <a:latin typeface="Arial" charset="0"/>
              </a:rPr>
              <a:t>LAX will set the ACDBE goals for federal fiscal years 2024-2026 for Non-Car Rental and Car Rental Concessions.  The goal will commence October 1, 2023 and end on September 30, 2026.  The proposed goals will take into consideration the availability of ACDBE-certified firms to perform the work as compared to the total number of available firms.  LAWA has analyzed the six local counties (Los Angeles, Orange, Riverside, San Diego, San Bernadino, and Ventura) to determine all available firms with relevant NAICS codes and determined the ACDBE certification of firms using available databases such as California UCP.  The previous year’s ACDBE performance as well as the lingering effects of COVID-19 were taken into consideration.</a:t>
            </a:r>
          </a:p>
          <a:p>
            <a:pPr algn="l" eaLnBrk="1" hangingPunct="1">
              <a:lnSpc>
                <a:spcPct val="90000"/>
              </a:lnSpc>
              <a:buFontTx/>
              <a:buNone/>
            </a:pPr>
            <a:endParaRPr lang="en-US" altLang="en-US" sz="1800" dirty="0">
              <a:latin typeface="Arial" charset="0"/>
            </a:endParaRPr>
          </a:p>
          <a:p>
            <a:pPr algn="l" eaLnBrk="1" hangingPunct="1">
              <a:lnSpc>
                <a:spcPct val="90000"/>
              </a:lnSpc>
              <a:buFontTx/>
              <a:buNone/>
            </a:pPr>
            <a:r>
              <a:rPr lang="en-US" altLang="en-US" sz="1800" dirty="0">
                <a:latin typeface="Arial" charset="0"/>
              </a:rPr>
              <a:t>LAWA will accept written comments related to LAWA’s proposed ACDBE Triennial Goals until January 26, 2024 sent to Joon </a:t>
            </a:r>
            <a:r>
              <a:rPr lang="en-US" altLang="en-US" sz="1800" dirty="0" err="1">
                <a:latin typeface="Arial" charset="0"/>
              </a:rPr>
              <a:t>Lee,</a:t>
            </a:r>
            <a:r>
              <a:rPr lang="en-US" altLang="en-US" sz="1800" dirty="0">
                <a:latin typeface="Arial" charset="0"/>
              </a:rPr>
              <a:t> LAWA Strategic Sourcing Division, at </a:t>
            </a:r>
            <a:r>
              <a:rPr lang="en-US" altLang="en-US" sz="1800" dirty="0">
                <a:latin typeface="Arial" charset="0"/>
                <a:hlinkClick r:id="rId5">
                  <a:extLst>
                    <a:ext uri="{A12FA001-AC4F-418D-AE19-62706E023703}">
                      <ahyp:hlinkClr xmlns:ahyp="http://schemas.microsoft.com/office/drawing/2018/hyperlinkcolor" val="tx"/>
                    </a:ext>
                  </a:extLst>
                </a:hlinkClick>
              </a:rPr>
              <a:t>JLEE@LAWA.ORG</a:t>
            </a:r>
            <a:r>
              <a:rPr lang="en-US" altLang="en-US" sz="1800" dirty="0">
                <a:latin typeface="Arial" charset="0"/>
              </a:rPr>
              <a:t>.</a:t>
            </a:r>
          </a:p>
          <a:p>
            <a:pPr algn="l" eaLnBrk="1" hangingPunct="1">
              <a:lnSpc>
                <a:spcPct val="90000"/>
              </a:lnSpc>
              <a:buFontTx/>
              <a:buNone/>
            </a:pPr>
            <a:endParaRPr lang="en-US" altLang="en-US" sz="1800" dirty="0">
              <a:latin typeface="Arial" charset="0"/>
            </a:endParaRPr>
          </a:p>
          <a:p>
            <a:pPr algn="l" eaLnBrk="1" hangingPunct="1">
              <a:lnSpc>
                <a:spcPct val="90000"/>
              </a:lnSpc>
              <a:buFontTx/>
              <a:buNone/>
            </a:pPr>
            <a:r>
              <a:rPr lang="en-US" altLang="en-US" sz="1800" dirty="0">
                <a:latin typeface="Arial" charset="0"/>
              </a:rPr>
              <a:t>The online Stakeholder Meeting will be held on January 9, 2024 at 10am-11am (PST).  Please RSVP to Kim McAdams at </a:t>
            </a:r>
            <a:r>
              <a:rPr lang="en-US" altLang="en-US" sz="1800" dirty="0">
                <a:latin typeface="Arial" charset="0"/>
                <a:hlinkClick r:id="rId6">
                  <a:extLst>
                    <a:ext uri="{A12FA001-AC4F-418D-AE19-62706E023703}">
                      <ahyp:hlinkClr xmlns:ahyp="http://schemas.microsoft.com/office/drawing/2018/hyperlinkcolor" val="tx"/>
                    </a:ext>
                  </a:extLst>
                </a:hlinkClick>
              </a:rPr>
              <a:t>KMCADAMS@LAWA.ORG</a:t>
            </a:r>
            <a:r>
              <a:rPr lang="en-US" altLang="en-US" sz="1800" dirty="0">
                <a:latin typeface="Arial" charset="0"/>
              </a:rPr>
              <a:t> and include your firm name and contact info.</a:t>
            </a:r>
            <a:endParaRPr lang="en-US" altLang="en-US" sz="1800" dirty="0"/>
          </a:p>
          <a:p>
            <a:pPr lvl="2" eaLnBrk="1" hangingPunct="1">
              <a:lnSpc>
                <a:spcPct val="120000"/>
              </a:lnSpc>
              <a:buClr>
                <a:schemeClr val="tx2"/>
              </a:buClr>
            </a:pPr>
            <a:endParaRPr lang="en-US" altLang="en-US" sz="1800" dirty="0">
              <a:solidFill>
                <a:schemeClr val="bg1"/>
              </a:solidFill>
            </a:endParaRPr>
          </a:p>
        </p:txBody>
      </p:sp>
    </p:spTree>
    <p:extLst>
      <p:ext uri="{BB962C8B-B14F-4D97-AF65-F5344CB8AC3E}">
        <p14:creationId xmlns:p14="http://schemas.microsoft.com/office/powerpoint/2010/main" val="1522619934"/>
      </p:ext>
    </p:extLst>
  </p:cSld>
  <p:clrMapOvr>
    <a:masterClrMapping/>
  </p:clrMapOvr>
</p:sld>
</file>

<file path=ppt/theme/theme1.xml><?xml version="1.0" encoding="utf-8"?>
<a:theme xmlns:a="http://schemas.openxmlformats.org/drawingml/2006/main" name="Flow">
  <a:themeElements>
    <a:clrScheme name="Blue Warm">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885</TotalTime>
  <Words>209</Words>
  <Application>Microsoft Office PowerPoint</Application>
  <PresentationFormat>On-screen Show (4:3)</PresentationFormat>
  <Paragraphs>8</Paragraphs>
  <Slides>1</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vt:i4>
      </vt:variant>
    </vt:vector>
  </HeadingPairs>
  <TitlesOfParts>
    <vt:vector size="8" baseType="lpstr">
      <vt:lpstr>Malgun Gothic Semilight</vt:lpstr>
      <vt:lpstr>Arial</vt:lpstr>
      <vt:lpstr>Arialle Bold</vt:lpstr>
      <vt:lpstr>Calibri</vt:lpstr>
      <vt:lpstr>Constantia</vt:lpstr>
      <vt:lpstr>Wingdings 2</vt:lpstr>
      <vt:lpstr>Flow</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LEE, JOON</dc:creator>
  <cp:lastModifiedBy>LEE, JOON</cp:lastModifiedBy>
  <cp:revision>2</cp:revision>
  <dcterms:modified xsi:type="dcterms:W3CDTF">2023-12-27T14:56:20Z</dcterms:modified>
</cp:coreProperties>
</file>