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58" r:id="rId4"/>
    <p:sldId id="268" r:id="rId5"/>
    <p:sldId id="27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70940" autoAdjust="0"/>
  </p:normalViewPr>
  <p:slideViewPr>
    <p:cSldViewPr>
      <p:cViewPr varScale="1">
        <p:scale>
          <a:sx n="81" d="100"/>
          <a:sy n="81" d="100"/>
        </p:scale>
        <p:origin x="25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C7FB7-A95F-498A-BD8F-7DE638CE8234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7C6A6-E397-42B0-874C-26B47E24B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9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C6A6-E397-42B0-874C-26B47E24B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1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FTSD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(1 assigned to Michael Johnson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special projects/restroom inspections).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MSD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IMTG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AMD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 smtClean="0"/>
              <a:t> </a:t>
            </a:r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 Total</a:t>
            </a:r>
            <a:r>
              <a:rPr lang="en-US" dirty="0" smtClean="0"/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/>
              <a:t>Phased Roll out Training </a:t>
            </a:r>
            <a:r>
              <a:rPr lang="en-US" baseline="0" dirty="0" smtClean="0"/>
              <a:t>– 2 days/4 sessions (3 hours each) to capture all staff.  IMTG Vendor/Contractor provided training.  Training from July – Nov 2017. </a:t>
            </a:r>
          </a:p>
          <a:p>
            <a:r>
              <a:rPr lang="en-US" b="1" baseline="0" dirty="0" smtClean="0"/>
              <a:t>Refresher Training </a:t>
            </a:r>
            <a:r>
              <a:rPr lang="en-US" baseline="0" dirty="0" smtClean="0"/>
              <a:t>– FMUG Asset Management Division is currently providing refresher training courses to all shops.  Training began January 2018 and continuing until all shops are covered. 2 hour sessions.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Refreshers Schedule: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Trained Elevator Shop on Wed 1/17/18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 Shop 1/31 (7-9am &amp; 2-4pm)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MSD Landside Services – 2/1 (7-9am &amp; 4-6pm)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 Shop 2/7 (7-9am &amp; 2-4pm)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Plumbing Shop 2/15 (7-9am &amp; 3-5pm)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 Repair 2/21 (7-9am)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CUP &amp; MSD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Airside/Building Repair/Terminal groups pending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C6A6-E397-42B0-874C-26B47E24BF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1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ARCC</a:t>
            </a:r>
            <a:r>
              <a:rPr lang="en-US" baseline="0" dirty="0" smtClean="0"/>
              <a:t> Daily Shift Service Request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C6A6-E397-42B0-874C-26B47E24BF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8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ARCC</a:t>
            </a:r>
            <a:r>
              <a:rPr lang="en-US" baseline="0" dirty="0" smtClean="0"/>
              <a:t> Daily Shift Service Request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C6A6-E397-42B0-874C-26B47E24BF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8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C6A6-E397-42B0-874C-26B47E24BF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5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Reporting period: Jan 11, 2017 – Jan 13,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C6A6-E397-42B0-874C-26B47E24BF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62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C6A6-E397-42B0-874C-26B47E24BF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8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21E-0077-4497-AF47-ADFD925904A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692-76EA-41E5-81D9-01089A7FDF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30" y="6400800"/>
            <a:ext cx="1461770" cy="3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9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21E-0077-4497-AF47-ADFD925904A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692-76EA-41E5-81D9-01089A7F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21E-0077-4497-AF47-ADFD925904A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692-76EA-41E5-81D9-01089A7F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21E-0077-4497-AF47-ADFD925904A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692-76EA-41E5-81D9-01089A7F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5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21E-0077-4497-AF47-ADFD925904A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692-76EA-41E5-81D9-01089A7F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1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21E-0077-4497-AF47-ADFD925904A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692-76EA-41E5-81D9-01089A7F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9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21E-0077-4497-AF47-ADFD925904A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692-76EA-41E5-81D9-01089A7F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21E-0077-4497-AF47-ADFD925904A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692-76EA-41E5-81D9-01089A7F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21E-0077-4497-AF47-ADFD925904A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692-76EA-41E5-81D9-01089A7F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21E-0077-4497-AF47-ADFD925904A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692-76EA-41E5-81D9-01089A7F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21E-0077-4497-AF47-ADFD925904A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692-76EA-41E5-81D9-01089A7F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3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8421E-0077-4497-AF47-ADFD925904AE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D692-76EA-41E5-81D9-01089A7FD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4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nsidelawa/homepage.aspx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676400"/>
            <a:ext cx="861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Facility Maintenance</a:t>
            </a:r>
            <a:endParaRPr lang="en-US" sz="4000" b="1" dirty="0" smtClean="0"/>
          </a:p>
          <a:p>
            <a:pPr algn="ctr"/>
            <a:r>
              <a:rPr lang="en-US" sz="3000" dirty="0" smtClean="0"/>
              <a:t>Guest Experience Partners Council</a:t>
            </a:r>
            <a:endParaRPr lang="en-US" sz="3000" dirty="0" smtClean="0"/>
          </a:p>
          <a:p>
            <a:pPr algn="ctr"/>
            <a:r>
              <a:rPr lang="en-US" sz="3000" dirty="0" smtClean="0"/>
              <a:t>February </a:t>
            </a:r>
            <a:r>
              <a:rPr lang="en-US" sz="3000" dirty="0" smtClean="0"/>
              <a:t>14, 2018</a:t>
            </a:r>
          </a:p>
          <a:p>
            <a:pPr algn="ctr"/>
            <a:endParaRPr lang="en-US" sz="3000" dirty="0" smtClean="0"/>
          </a:p>
          <a:p>
            <a:pPr algn="ctr"/>
            <a:r>
              <a:rPr lang="en-US" sz="3000" dirty="0" smtClean="0"/>
              <a:t>Michael </a:t>
            </a:r>
            <a:r>
              <a:rPr lang="en-US" sz="3000" dirty="0" smtClean="0"/>
              <a:t>Christensen </a:t>
            </a:r>
          </a:p>
          <a:p>
            <a:pPr algn="ctr"/>
            <a:r>
              <a:rPr lang="en-US" sz="2400" dirty="0" smtClean="0"/>
              <a:t>Deputy Executive Director</a:t>
            </a:r>
          </a:p>
          <a:p>
            <a:pPr algn="ctr"/>
            <a:r>
              <a:rPr lang="en-US" sz="2400" dirty="0" smtClean="0"/>
              <a:t>Facilities Maintenance &amp; Utilities Group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020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9234"/>
            <a:ext cx="8458200" cy="557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621166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insidelawa/homepage.aspx</a:t>
            </a:r>
            <a:r>
              <a:rPr lang="en-US" dirty="0" smtClean="0"/>
              <a:t>	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5576754"/>
            <a:ext cx="5410200" cy="762000"/>
          </a:xfrm>
        </p:spPr>
        <p:txBody>
          <a:bodyPr>
            <a:noAutofit/>
          </a:bodyPr>
          <a:lstStyle/>
          <a:p>
            <a:r>
              <a:rPr lang="en-US" sz="1200" b="1" dirty="0" smtClean="0"/>
              <a:t>*202 Total Devices.  10 allocated to IMTG &amp; AMD for support. 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6035"/>
            <a:ext cx="8175096" cy="59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6775"/>
            <a:ext cx="8382000" cy="584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867400"/>
            <a:ext cx="3733800" cy="781050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LAWA Elevator Shop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599"/>
            <a:ext cx="8229600" cy="559138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1999" y="1524000"/>
            <a:ext cx="4572001" cy="2209800"/>
          </a:xfrm>
          <a:prstGeom prst="roundRect">
            <a:avLst/>
          </a:prstGeom>
          <a:solidFill>
            <a:srgbClr val="FFFFCC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1"/>
            <a:ext cx="8686800" cy="503408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7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577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3436"/>
            <a:ext cx="8534400" cy="582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4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9113"/>
            <a:ext cx="8839200" cy="538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7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581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216</Words>
  <Application>Microsoft Office PowerPoint</Application>
  <PresentationFormat>On-screen Show (4:3)</PresentationFormat>
  <Paragraphs>39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*202 Total Devices.  10 allocated to IMTG &amp; AMD for support. </vt:lpstr>
      <vt:lpstr>LAWA Elevator 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BIANCHI, CARMEN (Non-LAWA)</dc:creator>
  <cp:lastModifiedBy>CHRISTENSEN, MICHAEL R.</cp:lastModifiedBy>
  <cp:revision>28</cp:revision>
  <cp:lastPrinted>2018-01-16T23:26:14Z</cp:lastPrinted>
  <dcterms:created xsi:type="dcterms:W3CDTF">2017-06-07T22:23:26Z</dcterms:created>
  <dcterms:modified xsi:type="dcterms:W3CDTF">2018-02-14T15:35:57Z</dcterms:modified>
</cp:coreProperties>
</file>