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2"/>
  </p:notesMasterIdLst>
  <p:handoutMasterIdLst>
    <p:handoutMasterId r:id="rId23"/>
  </p:handoutMasterIdLst>
  <p:sldIdLst>
    <p:sldId id="262" r:id="rId3"/>
    <p:sldId id="287" r:id="rId4"/>
    <p:sldId id="281" r:id="rId5"/>
    <p:sldId id="282" r:id="rId6"/>
    <p:sldId id="289" r:id="rId7"/>
    <p:sldId id="292" r:id="rId8"/>
    <p:sldId id="293" r:id="rId9"/>
    <p:sldId id="290" r:id="rId10"/>
    <p:sldId id="291" r:id="rId11"/>
    <p:sldId id="273" r:id="rId12"/>
    <p:sldId id="276" r:id="rId13"/>
    <p:sldId id="275" r:id="rId14"/>
    <p:sldId id="270" r:id="rId15"/>
    <p:sldId id="271" r:id="rId16"/>
    <p:sldId id="288" r:id="rId17"/>
    <p:sldId id="294" r:id="rId18"/>
    <p:sldId id="278" r:id="rId19"/>
    <p:sldId id="283" r:id="rId20"/>
    <p:sldId id="269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8074" autoAdjust="0"/>
  </p:normalViewPr>
  <p:slideViewPr>
    <p:cSldViewPr>
      <p:cViewPr>
        <p:scale>
          <a:sx n="106" d="100"/>
          <a:sy n="106" d="100"/>
        </p:scale>
        <p:origin x="-27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9C2662-251C-4F20-86B9-0DF15E75995B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E0A15F-4EAA-4ABF-8755-357B4BD67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0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89AC73-9CC0-4ACA-A35A-0DFAFF165AE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87B258-7425-47F3-9B21-A68DA3241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9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Barbara will speak</a:t>
            </a:r>
            <a:r>
              <a:rPr lang="en-US" baseline="0" dirty="0" smtClean="0"/>
              <a:t> to the group on the Brand Statement.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Question to pose to the group:</a:t>
            </a:r>
          </a:p>
          <a:p>
            <a:r>
              <a:rPr lang="en-US" baseline="0" dirty="0" smtClean="0"/>
              <a:t>How does our brand statement connect with you so you can live it everyday?</a:t>
            </a:r>
          </a:p>
          <a:p>
            <a:r>
              <a:rPr lang="en-US" baseline="0" dirty="0" smtClean="0"/>
              <a:t>Easel responses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B803-4B00-440F-836A-CC520318A59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Jingle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Draw a Picture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Social Media Post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Tell a Story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7B258-7425-47F3-9B21-A68DA3241B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Distribute</a:t>
            </a:r>
            <a:r>
              <a:rPr lang="en-US" baseline="0" dirty="0" smtClean="0"/>
              <a:t> thank you gifts with LAX branded name</a:t>
            </a:r>
          </a:p>
          <a:p>
            <a:r>
              <a:rPr lang="en-US" baseline="0" smtClean="0"/>
              <a:t>Feedback Forms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B803-4B00-440F-836A-CC520318A5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3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7BDB-94D9-4B81-994A-D31BBAFCA34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84DF7-F23C-4E3D-9A7E-1BAEF850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1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F8D6-D168-48C9-8B2B-2DCB10E6F2D6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39FD-5721-47D1-99CE-3283222A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9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F8D6-D168-48C9-8B2B-2DCB10E6F2D6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39FD-5721-47D1-99CE-3283222A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4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F8D6-D168-48C9-8B2B-2DCB10E6F2D6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39FD-5721-47D1-99CE-3283222A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5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7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F8D6-D168-48C9-8B2B-2DCB10E6F2D6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39FD-5721-47D1-99CE-3283222A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429000"/>
            <a:ext cx="8229600" cy="2697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67BDB-94D9-4B81-994A-D31BBAFCA34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84DF7-F23C-4E3D-9A7E-1BAEF850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4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AF8D6-D168-48C9-8B2B-2DCB10E6F2D6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739FD-5721-47D1-99CE-3283222AD0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"/>
          <a:stretch/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2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rive.google.com/file/d/0B3rFMVMv3hGfM3FtLXpvVG5NQjg/view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rive.google.com/file/d/0B3rFMVMv3hGfX2tNVG1TRWNPUFk/view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e_7jaXDtZ2o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ZmTspcwv1Fs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ylax.com/" TargetMode="External"/><Relationship Id="rId2" Type="http://schemas.openxmlformats.org/officeDocument/2006/relationships/hyperlink" Target="http://www.laxishappening.com/news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4175"/>
            <a:ext cx="7772400" cy="1470025"/>
          </a:xfrm>
        </p:spPr>
        <p:txBody>
          <a:bodyPr/>
          <a:lstStyle/>
          <a:p>
            <a:r>
              <a:rPr lang="en-US" dirty="0" err="1" smtClean="0"/>
              <a:t>LAXceptional</a:t>
            </a:r>
            <a:r>
              <a:rPr lang="en-US" dirty="0" smtClean="0"/>
              <a:t> </a:t>
            </a:r>
            <a:r>
              <a:rPr lang="en-US" dirty="0" err="1" smtClean="0"/>
              <a:t>Xperience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877474"/>
            <a:ext cx="2971800" cy="90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Word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62199"/>
            <a:ext cx="4453705" cy="28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Employees &amp; For Employees</a:t>
            </a:r>
            <a:endParaRPr lang="en-US" dirty="0"/>
          </a:p>
        </p:txBody>
      </p:sp>
      <p:pic>
        <p:nvPicPr>
          <p:cNvPr id="4" name="Content Placeholder 3" descr="C:\Users\Pthompson\AppData\Local\Microsoft\Windows\Temporary Internet Files\Content.Outlook\HDT2AXOD\IMG_209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620000" cy="2667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5" name="Picture 4" descr="C:\Users\Pthompson\AppData\Local\Microsoft\Windows\Temporary Internet Files\Content.Outlook\HDT2AXOD\IMG_2066 (3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5410200" cy="24168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31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LAXceptional</a:t>
            </a:r>
            <a:r>
              <a:rPr lang="en-US" dirty="0" smtClean="0"/>
              <a:t>  </a:t>
            </a:r>
            <a:r>
              <a:rPr lang="en-US" dirty="0" err="1" smtClean="0"/>
              <a:t>Xperience</a:t>
            </a:r>
            <a:r>
              <a:rPr lang="en-US" dirty="0" smtClean="0"/>
              <a:t> Standards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7800" y="1600200"/>
            <a:ext cx="7239000" cy="51054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iCARE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LAX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Informative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Showcasing all things LAX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its people, its facilities, its services and amenities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Courteous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Exuding excitement and the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warmth of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L.A.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Approachable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Creating exceptional memorable moments.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Responsive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Demonstrating integrity and empathy.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Efficient &amp; Effective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Respecting our guests’ time and experiences.</a:t>
            </a:r>
          </a:p>
          <a:p>
            <a:pPr marL="0" indent="0">
              <a:buNone/>
            </a:pPr>
            <a:endParaRPr lang="en-US" sz="20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4" y="3133342"/>
            <a:ext cx="676658" cy="676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8" y="5082031"/>
            <a:ext cx="528322" cy="404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8" y="4019294"/>
            <a:ext cx="678690" cy="705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9" y="5638800"/>
            <a:ext cx="1034291" cy="701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640488" cy="6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LAXceptional  </a:t>
            </a:r>
            <a:r>
              <a:rPr lang="en-US" dirty="0" err="1" smtClean="0"/>
              <a:t>Xperience</a:t>
            </a:r>
            <a:r>
              <a:rPr lang="en-US" dirty="0" smtClean="0"/>
              <a:t> Behaviors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0" y="1371600"/>
            <a:ext cx="70104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informative – showcasing all things LAX 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knowledgeable 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&amp; informed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present and alert </a:t>
            </a:r>
            <a:endParaRPr lang="en-US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proactive </a:t>
            </a:r>
            <a:endParaRPr lang="en-US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Seek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out answers and be accountable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Courteous – exuding excitement and the warmth of LA 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Smile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and be friendly, energetic and sincere </a:t>
            </a:r>
            <a:endParaRPr lang="en-US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respectful and culturally sensitive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Make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good eye contact and be attentive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patient with 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words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intent and feelings 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Approachable – creating exceptional memorable moments 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accessible and visible 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Demonstrate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positive body language 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professional in appearance and actions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Demonstrate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 “can do” attitude 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Responsive –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demonstrating integrity &amp; empathy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Empathize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with a sense of urgency 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Actively listen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Anticipate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guests’ needs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thoughtful and provide accurate and meaningful responses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aware of safety and security 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risks and call (424) 646-7911 if warranted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Help ensure clean facilities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Efficient &amp; Effective – Respecting our guests’ time and experiences 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Clearly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communicate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resourceful 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elp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ensure consistent processes and communications 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ake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ownership of situations and handle with confidence </a:t>
            </a:r>
            <a:endParaRPr lang="en-US" sz="900" i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4" y="2819400"/>
            <a:ext cx="676658" cy="676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8" y="5082031"/>
            <a:ext cx="528322" cy="404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8" y="3886200"/>
            <a:ext cx="678690" cy="705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9" y="6019800"/>
            <a:ext cx="1034291" cy="701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640488" cy="6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iCARE</a:t>
            </a:r>
            <a:r>
              <a:rPr lang="en-US" dirty="0" smtClean="0"/>
              <a:t> Video 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3845" t="19230" r="6891" b="13034"/>
          <a:stretch/>
        </p:blipFill>
        <p:spPr bwMode="auto">
          <a:xfrm>
            <a:off x="609600" y="1752600"/>
            <a:ext cx="7952552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84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 STAR REWARD PROGRAM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5185" r="27358" b="8695"/>
          <a:stretch/>
        </p:blipFill>
        <p:spPr bwMode="auto">
          <a:xfrm>
            <a:off x="2971800" y="1828800"/>
            <a:ext cx="2979228" cy="4525963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898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LAXceptional</a:t>
            </a:r>
            <a:r>
              <a:rPr lang="en-US" dirty="0" smtClean="0"/>
              <a:t> Pursuit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6843">
            <a:off x="233124" y="381694"/>
            <a:ext cx="1996362" cy="1689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1" y="1752600"/>
            <a:ext cx="4038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Game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Roll the 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Move game pawn according to the dots on the 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Select a color coded card on the color space you landed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player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reads the question for the team to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answer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Correct answer is highlighted on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answer is correct – fill in that section of the 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Next player rolls the 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When all sections of the STAR are completed your team wins!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29355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Community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4972506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88888"/>
            <a:ext cx="3035885" cy="26167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5906" y="1752600"/>
            <a:ext cx="32570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“You can design and create and build the most wonderful place in the world. 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But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takes people to make the dream a reality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.” 	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Walt Disney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9"/>
          <a:stretch/>
        </p:blipFill>
        <p:spPr>
          <a:xfrm>
            <a:off x="63499" y="0"/>
            <a:ext cx="1811858" cy="461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241801"/>
            <a:ext cx="1790700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LAXceptional</a:t>
            </a:r>
            <a:r>
              <a:rPr lang="en-US" dirty="0" smtClean="0"/>
              <a:t> </a:t>
            </a:r>
            <a:r>
              <a:rPr lang="en-US" dirty="0" err="1" smtClean="0"/>
              <a:t>Xperience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3462" t="12083" r="5418" b="13034"/>
          <a:stretch/>
        </p:blipFill>
        <p:spPr bwMode="auto">
          <a:xfrm>
            <a:off x="876299" y="1739900"/>
            <a:ext cx="7556501" cy="488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348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Showcase our LAX brand statement and address LAX mission/vision</a:t>
            </a:r>
          </a:p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Highlight investment in physical improvements ($14 billion capital program)</a:t>
            </a:r>
          </a:p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Highlight human investment - share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iCARE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standards</a:t>
            </a:r>
          </a:p>
          <a:p>
            <a:pPr lvl="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Engage in demonstrating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iCARE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behaviors through fun and games!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LAX Airport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51037"/>
            <a:ext cx="7010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We are the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world’s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baseline="3000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busiest airport!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We are the  2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largest city!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We have 65 different airport brands!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We connect our guests to the world!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2437"/>
            <a:ext cx="609600" cy="800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95085"/>
            <a:ext cx="770752" cy="770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3" y="2986086"/>
            <a:ext cx="496334" cy="74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7" y="4313237"/>
            <a:ext cx="540600" cy="5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Class Airport</a:t>
            </a:r>
            <a:endParaRPr lang="en-US" dirty="0"/>
          </a:p>
        </p:txBody>
      </p:sp>
      <p:pic>
        <p:nvPicPr>
          <p:cNvPr id="6" name="Content Placeholder 5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30942" t="43487" r="25291" b="16432"/>
          <a:stretch/>
        </p:blipFill>
        <p:spPr bwMode="auto">
          <a:xfrm>
            <a:off x="1903963" y="1908511"/>
            <a:ext cx="5336073" cy="3909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29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LAX MODERNIZATION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6019" t="16221" r="42877" b="32775"/>
          <a:stretch/>
        </p:blipFill>
        <p:spPr bwMode="auto">
          <a:xfrm>
            <a:off x="609601" y="1752600"/>
            <a:ext cx="7620000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24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INTERNATIONAL CONCOURSE</a:t>
            </a:r>
            <a:endParaRPr lang="en-US" dirty="0"/>
          </a:p>
        </p:txBody>
      </p:sp>
      <p:pic>
        <p:nvPicPr>
          <p:cNvPr id="6" name="Content Placeholder 5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7893" t="14214" r="42341" b="51839"/>
          <a:stretch/>
        </p:blipFill>
        <p:spPr bwMode="auto">
          <a:xfrm>
            <a:off x="533400" y="1752600"/>
            <a:ext cx="81534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55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LAX on the Move!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267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News &amp; Updates: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hlinkClick r:id="rId2"/>
            </a:endParaRP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https://www.flylax.com</a:t>
            </a:r>
            <a:r>
              <a:rPr lang="en-US" sz="2000" dirty="0" smtClean="0">
                <a:hlinkClick r:id="rId3"/>
              </a:rPr>
              <a:t>/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219200"/>
            <a:ext cx="376901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6"/>
          <a:stretch/>
        </p:blipFill>
        <p:spPr bwMode="auto">
          <a:xfrm>
            <a:off x="304800" y="1828799"/>
            <a:ext cx="3505200" cy="173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572">
            <a:off x="2606154" y="2837302"/>
            <a:ext cx="1908132" cy="3443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7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Construction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84837"/>
            <a:ext cx="9220200" cy="406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u="sng" dirty="0" smtClean="0"/>
              <a:t>http</a:t>
            </a:r>
            <a:r>
              <a:rPr lang="en-US" sz="1800" u="sng" dirty="0"/>
              <a:t>://</a:t>
            </a:r>
            <a:r>
              <a:rPr lang="en-US" sz="1800" u="sng" dirty="0" smtClean="0"/>
              <a:t>www.lawa.org/en/lawa-tenants-411/guest-experience</a:t>
            </a:r>
            <a:endParaRPr lang="en-US" sz="1800" dirty="0"/>
          </a:p>
          <a:p>
            <a:pPr marL="0" indent="0" algn="ctr">
              <a:buNone/>
            </a:pPr>
            <a:endParaRPr lang="en-US" sz="2000" dirty="0" smtClean="0"/>
          </a:p>
          <a:p>
            <a:pPr algn="ctr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93" y="1295400"/>
            <a:ext cx="4812924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3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15300</TotalTime>
  <Words>356</Words>
  <Application>Microsoft Office PowerPoint</Application>
  <PresentationFormat>On-screen Show (4:3)</PresentationFormat>
  <Paragraphs>100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Custom Design</vt:lpstr>
      <vt:lpstr>LAXceptional Xperience </vt:lpstr>
      <vt:lpstr>LAXceptional Xperience!</vt:lpstr>
      <vt:lpstr>Objectives </vt:lpstr>
      <vt:lpstr>LAX Airport</vt:lpstr>
      <vt:lpstr>World Class Airport</vt:lpstr>
      <vt:lpstr>LAX MODERNIZATION</vt:lpstr>
      <vt:lpstr>NEW INTERNATIONAL CONCOURSE</vt:lpstr>
      <vt:lpstr>LAX on the Move!</vt:lpstr>
      <vt:lpstr>Weekly Construction Updates</vt:lpstr>
      <vt:lpstr>PowerPoint Presentation</vt:lpstr>
      <vt:lpstr>One Word</vt:lpstr>
      <vt:lpstr>By Employees &amp; For Employees</vt:lpstr>
      <vt:lpstr>LAXceptional  Xperience Standards</vt:lpstr>
      <vt:lpstr>LAXceptional  Xperience Behaviors</vt:lpstr>
      <vt:lpstr>iCARE Video </vt:lpstr>
      <vt:lpstr>GOLD STAR REWARD PROGRAM</vt:lpstr>
      <vt:lpstr>LAXceptional Pursuit</vt:lpstr>
      <vt:lpstr>One Community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Audrey McGuirk</dc:creator>
  <cp:lastModifiedBy>Patty Thompson</cp:lastModifiedBy>
  <cp:revision>103</cp:revision>
  <cp:lastPrinted>2017-03-06T19:26:03Z</cp:lastPrinted>
  <dcterms:created xsi:type="dcterms:W3CDTF">2017-01-17T14:25:36Z</dcterms:created>
  <dcterms:modified xsi:type="dcterms:W3CDTF">2018-06-08T13:38:23Z</dcterms:modified>
</cp:coreProperties>
</file>