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88" r:id="rId3"/>
    <p:sldId id="295" r:id="rId4"/>
  </p:sldIdLst>
  <p:sldSz cx="12188825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70" userDrawn="1">
          <p15:clr>
            <a:srgbClr val="A4A3A4"/>
          </p15:clr>
        </p15:guide>
        <p15:guide id="2" pos="2250" userDrawn="1">
          <p15:clr>
            <a:srgbClr val="A4A3A4"/>
          </p15:clr>
        </p15:guide>
        <p15:guide id="3" orient="horz" pos="2949" userDrawn="1">
          <p15:clr>
            <a:srgbClr val="A4A3A4"/>
          </p15:clr>
        </p15:guide>
        <p15:guide id="4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00467A"/>
    <a:srgbClr val="060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23" autoAdjust="0"/>
  </p:normalViewPr>
  <p:slideViewPr>
    <p:cSldViewPr>
      <p:cViewPr varScale="1">
        <p:scale>
          <a:sx n="94" d="100"/>
          <a:sy n="94" d="100"/>
        </p:scale>
        <p:origin x="-197" y="-77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890" y="-72"/>
      </p:cViewPr>
      <p:guideLst>
        <p:guide orient="horz" pos="2970"/>
        <p:guide orient="horz" pos="2949"/>
        <p:guide pos="225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2/7/2018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2/7/2018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1" tIns="46960" rIns="93921" bIns="4696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21" tIns="46960" rIns="93921" bIns="4696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6"/>
            <a:ext cx="3066733" cy="468154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2/7/2018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2/7/2018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CDE1651-3372-4F8D-B3ED-337AF7EB6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114" y="1066799"/>
            <a:ext cx="9039497" cy="575119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xmlns="" id="{7DBB2EDF-1F29-47BF-BAF6-1B461AA57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68362"/>
          </a:xfrm>
        </p:spPr>
        <p:txBody>
          <a:bodyPr/>
          <a:lstStyle/>
          <a:p>
            <a:r>
              <a:rPr lang="en-US" b="1" dirty="0"/>
              <a:t>Partners council action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214877-76C2-45AF-88EE-0F59AF895D37}"/>
              </a:ext>
            </a:extLst>
          </p:cNvPr>
          <p:cNvSpPr txBox="1"/>
          <p:nvPr/>
        </p:nvSpPr>
        <p:spPr>
          <a:xfrm>
            <a:off x="10352649" y="5791201"/>
            <a:ext cx="18361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Shaded lines indicate closed/ complete</a:t>
            </a:r>
          </a:p>
        </p:txBody>
      </p:sp>
    </p:spTree>
    <p:extLst>
      <p:ext uri="{BB962C8B-B14F-4D97-AF65-F5344CB8AC3E}">
        <p14:creationId xmlns:p14="http://schemas.microsoft.com/office/powerpoint/2010/main" val="191620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CDE1651-3372-4F8D-B3ED-337AF7EB6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2" y="906654"/>
            <a:ext cx="9291205" cy="591134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xmlns="" id="{7DBB2EDF-1F29-47BF-BAF6-1B461AA57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004"/>
            <a:ext cx="9753600" cy="868362"/>
          </a:xfrm>
        </p:spPr>
        <p:txBody>
          <a:bodyPr/>
          <a:lstStyle/>
          <a:p>
            <a:r>
              <a:rPr lang="en-US" b="1" dirty="0"/>
              <a:t>Partners council action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214877-76C2-45AF-88EE-0F59AF895D37}"/>
              </a:ext>
            </a:extLst>
          </p:cNvPr>
          <p:cNvSpPr txBox="1"/>
          <p:nvPr/>
        </p:nvSpPr>
        <p:spPr>
          <a:xfrm>
            <a:off x="10352649" y="5943600"/>
            <a:ext cx="18361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Shaded lines indicate closed/ complete</a:t>
            </a:r>
          </a:p>
        </p:txBody>
      </p:sp>
    </p:spTree>
    <p:extLst>
      <p:ext uri="{BB962C8B-B14F-4D97-AF65-F5344CB8AC3E}">
        <p14:creationId xmlns:p14="http://schemas.microsoft.com/office/powerpoint/2010/main" val="135454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20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Continental World 16x9</vt:lpstr>
      <vt:lpstr>Partners council action plan</vt:lpstr>
      <vt:lpstr>Partners council action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2017-07-28T21:31:16Z</dcterms:created>
  <dcterms:modified xsi:type="dcterms:W3CDTF">2018-02-08T00:04:35Z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